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301" r:id="rId2"/>
    <p:sldId id="302" r:id="rId3"/>
    <p:sldId id="256" r:id="rId4"/>
    <p:sldId id="280" r:id="rId5"/>
    <p:sldId id="297" r:id="rId6"/>
    <p:sldId id="292" r:id="rId7"/>
    <p:sldId id="257" r:id="rId8"/>
    <p:sldId id="258" r:id="rId9"/>
    <p:sldId id="259" r:id="rId10"/>
    <p:sldId id="260" r:id="rId11"/>
    <p:sldId id="262" r:id="rId12"/>
    <p:sldId id="263" r:id="rId13"/>
    <p:sldId id="264" r:id="rId14"/>
    <p:sldId id="265" r:id="rId15"/>
    <p:sldId id="261" r:id="rId16"/>
    <p:sldId id="266" r:id="rId17"/>
    <p:sldId id="267" r:id="rId18"/>
    <p:sldId id="268" r:id="rId19"/>
    <p:sldId id="269" r:id="rId20"/>
    <p:sldId id="273" r:id="rId21"/>
    <p:sldId id="270" r:id="rId22"/>
    <p:sldId id="271" r:id="rId23"/>
    <p:sldId id="274" r:id="rId24"/>
    <p:sldId id="275" r:id="rId25"/>
    <p:sldId id="303" r:id="rId26"/>
    <p:sldId id="277" r:id="rId27"/>
    <p:sldId id="276" r:id="rId28"/>
    <p:sldId id="278" r:id="rId29"/>
    <p:sldId id="272" r:id="rId30"/>
    <p:sldId id="279" r:id="rId31"/>
    <p:sldId id="281" r:id="rId32"/>
    <p:sldId id="282" r:id="rId33"/>
    <p:sldId id="284" r:id="rId34"/>
    <p:sldId id="285" r:id="rId35"/>
    <p:sldId id="286" r:id="rId36"/>
    <p:sldId id="287" r:id="rId37"/>
    <p:sldId id="288" r:id="rId38"/>
    <p:sldId id="289" r:id="rId39"/>
    <p:sldId id="304" r:id="rId40"/>
    <p:sldId id="290" r:id="rId41"/>
    <p:sldId id="291" r:id="rId42"/>
    <p:sldId id="296" r:id="rId43"/>
    <p:sldId id="293" r:id="rId44"/>
    <p:sldId id="294" r:id="rId45"/>
    <p:sldId id="295" r:id="rId46"/>
    <p:sldId id="300" r:id="rId47"/>
    <p:sldId id="298" r:id="rId48"/>
    <p:sldId id="299"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8" autoAdjust="0"/>
    <p:restoredTop sz="94660"/>
  </p:normalViewPr>
  <p:slideViewPr>
    <p:cSldViewPr>
      <p:cViewPr varScale="1">
        <p:scale>
          <a:sx n="69" d="100"/>
          <a:sy n="69" d="100"/>
        </p:scale>
        <p:origin x="-139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5/28/2015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Date Placeholder 1"/>
          <p:cNvSpPr>
            <a:spLocks noGrp="1"/>
          </p:cNvSpPr>
          <p:nvPr>
            <p:ph type="dt" sz="half" idx="10"/>
          </p:nvPr>
        </p:nvSpPr>
        <p:spPr/>
        <p:txBody>
          <a:bodyPr/>
          <a:lstStyle/>
          <a:p>
            <a:fld id="{1D8BD707-D9CF-40AE-B4C6-C98DA3205C09}" type="datetimeFigureOut">
              <a:rPr lang="en-US" smtClean="0"/>
              <a:pPr/>
              <a:t>5/28/2015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1D8BD707-D9CF-40AE-B4C6-C98DA3205C09}" type="datetimeFigureOut">
              <a:rPr lang="en-US" smtClean="0"/>
              <a:pPr/>
              <a:t>5/28/2015</a:t>
            </a:fld>
            <a:endParaRPr lang="en-US"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6F15528-21DE-4FAA-801E-634DDDAF4B2B}" type="slidenum">
              <a:rPr lang="en-US" smtClean="0"/>
              <a:pPr/>
              <a:t>‹#›</a:t>
            </a:fld>
            <a:endParaRPr lang="en-US"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eg"/><Relationship Id="rId1" Type="http://schemas.openxmlformats.org/officeDocument/2006/relationships/slideLayout" Target="../slideLayouts/slideLayout5.xml"/><Relationship Id="rId5" Type="http://schemas.openxmlformats.org/officeDocument/2006/relationships/image" Target="../media/image74.jpe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5.xml"/><Relationship Id="rId5" Type="http://schemas.openxmlformats.org/officeDocument/2006/relationships/image" Target="../media/image77.jp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48144" y="3429000"/>
            <a:ext cx="7786255" cy="1752600"/>
          </a:xfrm>
        </p:spPr>
        <p:txBody>
          <a:bodyPr>
            <a:normAutofit fontScale="55000" lnSpcReduction="20000"/>
          </a:bodyPr>
          <a:lstStyle/>
          <a:p>
            <a:r>
              <a:rPr lang="en-US" sz="4500" b="1" dirty="0" smtClean="0">
                <a:latin typeface="Arial" panose="020B0604020202020204" pitchFamily="34" charset="0"/>
                <a:cs typeface="Arial" panose="020B0604020202020204" pitchFamily="34" charset="0"/>
              </a:rPr>
              <a:t>OUR MISSION:</a:t>
            </a:r>
          </a:p>
          <a:p>
            <a:r>
              <a:rPr lang="en-US" sz="3600" b="1" dirty="0">
                <a:latin typeface="Arial" panose="020B0604020202020204" pitchFamily="34" charset="0"/>
                <a:cs typeface="Arial" panose="020B0604020202020204" pitchFamily="34" charset="0"/>
              </a:rPr>
              <a:t>The mission of the Morgan County Partnership Coalition is to collaborate with all community sectors in order to plan and implement local strategies to prevent and reduce youth substance abuse in Morgan County, West Virginia.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1"/>
            <a:ext cx="7772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0481819"/>
      </p:ext>
    </p:extLst>
  </p:cSld>
  <p:clrMapOvr>
    <a:masterClrMapping/>
  </p:clrMapOvr>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chemeClr val="accent5">
                    <a:lumMod val="20000"/>
                    <a:lumOff val="80000"/>
                  </a:schemeClr>
                </a:solidFill>
              </a:rPr>
              <a:t>What GOOD are you doing? </a:t>
            </a:r>
            <a:br>
              <a:rPr lang="en-US" sz="4900" b="1" dirty="0" smtClean="0">
                <a:solidFill>
                  <a:schemeClr val="accent5">
                    <a:lumMod val="20000"/>
                    <a:lumOff val="80000"/>
                  </a:schemeClr>
                </a:solidFill>
              </a:rPr>
            </a:br>
            <a:r>
              <a:rPr lang="en-US" sz="3600" dirty="0" smtClean="0"/>
              <a:t>A Positive Youth Media Campaign</a:t>
            </a:r>
            <a:endParaRPr lang="en-US" sz="3600"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295400" y="2057400"/>
            <a:ext cx="2922025" cy="4383039"/>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563533" y="3048000"/>
            <a:ext cx="4199465" cy="2590800"/>
          </a:xfrm>
        </p:spPr>
      </p:pic>
    </p:spTree>
    <p:extLst>
      <p:ext uri="{BB962C8B-B14F-4D97-AF65-F5344CB8AC3E}">
        <p14:creationId xmlns:p14="http://schemas.microsoft.com/office/powerpoint/2010/main" val="920985405"/>
      </p:ext>
    </p:extLst>
  </p:cSld>
  <p:clrMapOvr>
    <a:masterClrMapping/>
  </p:clrMapOvr>
  <mc:AlternateContent xmlns:mc="http://schemas.openxmlformats.org/markup-compatibility/2006" xmlns:p14="http://schemas.microsoft.com/office/powerpoint/2010/main">
    <mc:Choice Requires="p14">
      <p:transition spd="slow" p14:dur="1400" advTm="2000">
        <p14:ripple/>
      </p:transition>
    </mc:Choice>
    <mc:Fallback xmlns="">
      <p:transition spd="slow" advTm="2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chemeClr val="accent5">
                    <a:lumMod val="20000"/>
                    <a:lumOff val="80000"/>
                  </a:schemeClr>
                </a:solidFill>
              </a:rPr>
              <a:t>What GOOD are you doing? </a:t>
            </a:r>
            <a:br>
              <a:rPr lang="en-US" sz="4900" b="1" dirty="0" smtClean="0">
                <a:solidFill>
                  <a:schemeClr val="accent5">
                    <a:lumMod val="20000"/>
                    <a:lumOff val="80000"/>
                  </a:schemeClr>
                </a:solidFill>
              </a:rPr>
            </a:br>
            <a:r>
              <a:rPr lang="en-US" sz="3600" dirty="0" smtClean="0"/>
              <a:t>A Positive Youth Media Campaign</a:t>
            </a:r>
            <a:endParaRPr lang="en-US" sz="36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14996" y="2057400"/>
            <a:ext cx="2682833" cy="4383039"/>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876800" y="3047999"/>
            <a:ext cx="3581400" cy="2686050"/>
          </a:xfrm>
        </p:spPr>
      </p:pic>
    </p:spTree>
    <p:extLst>
      <p:ext uri="{BB962C8B-B14F-4D97-AF65-F5344CB8AC3E}">
        <p14:creationId xmlns:p14="http://schemas.microsoft.com/office/powerpoint/2010/main" val="3068646323"/>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chemeClr val="accent5">
                    <a:lumMod val="20000"/>
                    <a:lumOff val="80000"/>
                  </a:schemeClr>
                </a:solidFill>
              </a:rPr>
              <a:t>What GOOD are you doing? </a:t>
            </a:r>
            <a:br>
              <a:rPr lang="en-US" sz="4900" b="1" dirty="0" smtClean="0">
                <a:solidFill>
                  <a:schemeClr val="accent5">
                    <a:lumMod val="20000"/>
                    <a:lumOff val="80000"/>
                  </a:schemeClr>
                </a:solidFill>
              </a:rPr>
            </a:br>
            <a:r>
              <a:rPr lang="en-US" sz="3600" dirty="0" smtClean="0"/>
              <a:t>A Positive Youth Media Campaign</a:t>
            </a:r>
            <a:endParaRPr lang="en-US" sz="36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14996" y="2210160"/>
            <a:ext cx="2682833" cy="4077518"/>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876800" y="3219874"/>
            <a:ext cx="3581400" cy="2342299"/>
          </a:xfrm>
        </p:spPr>
      </p:pic>
    </p:spTree>
    <p:extLst>
      <p:ext uri="{BB962C8B-B14F-4D97-AF65-F5344CB8AC3E}">
        <p14:creationId xmlns:p14="http://schemas.microsoft.com/office/powerpoint/2010/main" val="4251935506"/>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chemeClr val="accent5">
                    <a:lumMod val="20000"/>
                    <a:lumOff val="80000"/>
                  </a:schemeClr>
                </a:solidFill>
              </a:rPr>
              <a:t>What GOOD are you doing? </a:t>
            </a:r>
            <a:r>
              <a:rPr lang="en-US" sz="4900" b="1" dirty="0" smtClean="0">
                <a:solidFill>
                  <a:srgbClr val="002060"/>
                </a:solidFill>
              </a:rPr>
              <a:t/>
            </a:r>
            <a:br>
              <a:rPr lang="en-US" sz="4900" b="1" dirty="0" smtClean="0">
                <a:solidFill>
                  <a:srgbClr val="002060"/>
                </a:solidFill>
              </a:rPr>
            </a:br>
            <a:r>
              <a:rPr lang="en-US" sz="3600" dirty="0" smtClean="0"/>
              <a:t>A Positive Youth Media Campaign</a:t>
            </a:r>
            <a:endParaRPr lang="en-US" sz="3600"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414996" y="2460364"/>
            <a:ext cx="2682833" cy="3577110"/>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410200" y="2895600"/>
            <a:ext cx="2613350" cy="2881948"/>
          </a:xfrm>
        </p:spPr>
      </p:pic>
    </p:spTree>
    <p:extLst>
      <p:ext uri="{BB962C8B-B14F-4D97-AF65-F5344CB8AC3E}">
        <p14:creationId xmlns:p14="http://schemas.microsoft.com/office/powerpoint/2010/main" val="2117385959"/>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chemeClr val="accent5">
                    <a:lumMod val="20000"/>
                    <a:lumOff val="80000"/>
                  </a:schemeClr>
                </a:solidFill>
              </a:rPr>
              <a:t>What GOOD are you doing? </a:t>
            </a:r>
            <a:br>
              <a:rPr lang="en-US" sz="4900" b="1" dirty="0" smtClean="0">
                <a:solidFill>
                  <a:schemeClr val="accent5">
                    <a:lumMod val="20000"/>
                    <a:lumOff val="80000"/>
                  </a:schemeClr>
                </a:solidFill>
              </a:rPr>
            </a:br>
            <a:r>
              <a:rPr lang="en-US" sz="3600" dirty="0" smtClean="0"/>
              <a:t>A Positive Youth Media Campaign</a:t>
            </a:r>
            <a:endParaRPr lang="en-US" sz="3600"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21445" y="2971800"/>
            <a:ext cx="3928535" cy="2667000"/>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486400" y="2895599"/>
            <a:ext cx="2278326" cy="3133087"/>
          </a:xfrm>
        </p:spPr>
      </p:pic>
    </p:spTree>
    <p:extLst>
      <p:ext uri="{BB962C8B-B14F-4D97-AF65-F5344CB8AC3E}">
        <p14:creationId xmlns:p14="http://schemas.microsoft.com/office/powerpoint/2010/main" val="4251423757"/>
      </p:ext>
    </p:extLst>
  </p:cSld>
  <p:clrMapOvr>
    <a:masterClrMapping/>
  </p:clrMapOvr>
  <p:transition spd="slow" advTm="2000">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Asset Program- Positive Action</a:t>
            </a:r>
            <a:endParaRPr lang="en-US" dirty="0"/>
          </a:p>
        </p:txBody>
      </p:sp>
      <p:sp>
        <p:nvSpPr>
          <p:cNvPr id="3" name="Text Placeholder 2"/>
          <p:cNvSpPr>
            <a:spLocks noGrp="1"/>
          </p:cNvSpPr>
          <p:nvPr>
            <p:ph type="body" idx="1"/>
          </p:nvPr>
        </p:nvSpPr>
        <p:spPr>
          <a:xfrm>
            <a:off x="685800" y="2514600"/>
            <a:ext cx="3822192" cy="639762"/>
          </a:xfrm>
        </p:spPr>
        <p:txBody>
          <a:bodyPr/>
          <a:lstStyle/>
          <a:p>
            <a:r>
              <a:rPr lang="en-US" dirty="0" smtClean="0"/>
              <a:t>The </a:t>
            </a:r>
            <a:r>
              <a:rPr lang="en-US" b="1" dirty="0" smtClean="0">
                <a:solidFill>
                  <a:schemeClr val="accent5">
                    <a:lumMod val="75000"/>
                  </a:schemeClr>
                </a:solidFill>
              </a:rPr>
              <a:t>PAWS</a:t>
            </a:r>
            <a:r>
              <a:rPr lang="en-US" dirty="0" smtClean="0"/>
              <a:t>-</a:t>
            </a:r>
            <a:r>
              <a:rPr lang="en-US" dirty="0" err="1" smtClean="0"/>
              <a:t>itive</a:t>
            </a:r>
            <a:r>
              <a:rPr lang="en-US" dirty="0" smtClean="0"/>
              <a:t> </a:t>
            </a:r>
            <a:r>
              <a:rPr lang="en-US" b="1" dirty="0" smtClean="0">
                <a:solidFill>
                  <a:srgbClr val="FF0000"/>
                </a:solidFill>
              </a:rPr>
              <a:t>Patriot</a:t>
            </a:r>
            <a:endParaRPr lang="en-US" b="1" dirty="0">
              <a:solidFill>
                <a:srgbClr val="FF0000"/>
              </a:solidFill>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6547" y="3200400"/>
            <a:ext cx="3900841" cy="2651422"/>
          </a:xfrm>
        </p:spPr>
      </p:pic>
      <p:sp>
        <p:nvSpPr>
          <p:cNvPr id="5" name="Text Placeholder 4"/>
          <p:cNvSpPr>
            <a:spLocks noGrp="1"/>
          </p:cNvSpPr>
          <p:nvPr>
            <p:ph type="body" sz="quarter" idx="3"/>
          </p:nvPr>
        </p:nvSpPr>
        <p:spPr>
          <a:xfrm>
            <a:off x="4648200" y="2514600"/>
            <a:ext cx="3822192" cy="639762"/>
          </a:xfrm>
        </p:spPr>
        <p:txBody>
          <a:bodyPr/>
          <a:lstStyle/>
          <a:p>
            <a:r>
              <a:rPr lang="en-US" dirty="0" smtClean="0"/>
              <a:t>Angie </a:t>
            </a:r>
            <a:r>
              <a:rPr lang="en-US" dirty="0" err="1" smtClean="0"/>
              <a:t>Hott</a:t>
            </a:r>
            <a:r>
              <a:rPr lang="en-US" dirty="0" smtClean="0"/>
              <a:t> with WSIS Staff</a:t>
            </a:r>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3200400"/>
            <a:ext cx="3822700" cy="2652315"/>
          </a:xfrm>
        </p:spPr>
      </p:pic>
    </p:spTree>
    <p:extLst>
      <p:ext uri="{BB962C8B-B14F-4D97-AF65-F5344CB8AC3E}">
        <p14:creationId xmlns:p14="http://schemas.microsoft.com/office/powerpoint/2010/main" val="75651854"/>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Asset Program- Positive Action</a:t>
            </a:r>
            <a:endParaRPr lang="en-US" dirty="0"/>
          </a:p>
        </p:txBody>
      </p:sp>
      <p:sp>
        <p:nvSpPr>
          <p:cNvPr id="3" name="Text Placeholder 2"/>
          <p:cNvSpPr>
            <a:spLocks noGrp="1"/>
          </p:cNvSpPr>
          <p:nvPr>
            <p:ph type="body" idx="1"/>
          </p:nvPr>
        </p:nvSpPr>
        <p:spPr>
          <a:xfrm>
            <a:off x="914400" y="2438400"/>
            <a:ext cx="7552944" cy="639762"/>
          </a:xfrm>
        </p:spPr>
        <p:txBody>
          <a:bodyPr>
            <a:normAutofit/>
          </a:bodyPr>
          <a:lstStyle/>
          <a:p>
            <a:r>
              <a:rPr lang="en-US" b="1" dirty="0" smtClean="0"/>
              <a:t>Thumbs Up for Positive Action</a:t>
            </a:r>
            <a:endParaRPr lang="en-US" b="1"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7864" y="3200400"/>
            <a:ext cx="3819523" cy="2651422"/>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6" y="3200400"/>
            <a:ext cx="3822698" cy="2652315"/>
          </a:xfrm>
        </p:spPr>
      </p:pic>
    </p:spTree>
    <p:extLst>
      <p:ext uri="{BB962C8B-B14F-4D97-AF65-F5344CB8AC3E}">
        <p14:creationId xmlns:p14="http://schemas.microsoft.com/office/powerpoint/2010/main" val="3557132291"/>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Asset Program- Positive Action</a:t>
            </a:r>
            <a:endParaRPr lang="en-US" dirty="0"/>
          </a:p>
        </p:txBody>
      </p:sp>
      <p:sp>
        <p:nvSpPr>
          <p:cNvPr id="3" name="Text Placeholder 2"/>
          <p:cNvSpPr>
            <a:spLocks noGrp="1"/>
          </p:cNvSpPr>
          <p:nvPr>
            <p:ph type="body" idx="1"/>
          </p:nvPr>
        </p:nvSpPr>
        <p:spPr>
          <a:xfrm>
            <a:off x="914400" y="2438400"/>
            <a:ext cx="7552944" cy="639762"/>
          </a:xfrm>
        </p:spPr>
        <p:txBody>
          <a:bodyPr>
            <a:normAutofit/>
          </a:bodyPr>
          <a:lstStyle/>
          <a:p>
            <a:r>
              <a:rPr lang="en-US" sz="2800" b="1" dirty="0" smtClean="0">
                <a:solidFill>
                  <a:srgbClr val="00B050"/>
                </a:solidFill>
              </a:rPr>
              <a:t>Positive</a:t>
            </a:r>
            <a:r>
              <a:rPr lang="en-US" sz="2800" b="1" dirty="0" smtClean="0">
                <a:solidFill>
                  <a:schemeClr val="tx1"/>
                </a:solidFill>
              </a:rPr>
              <a:t> </a:t>
            </a:r>
            <a:r>
              <a:rPr lang="en-US" sz="2800" dirty="0" smtClean="0">
                <a:solidFill>
                  <a:schemeClr val="tx1"/>
                </a:solidFill>
              </a:rPr>
              <a:t>Acts Creates Positive Feelings</a:t>
            </a:r>
            <a:endParaRPr lang="en-US" sz="2800" dirty="0">
              <a:solidFill>
                <a:schemeClr val="tx1"/>
              </a:solidFill>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7864" y="3604270"/>
            <a:ext cx="3819523" cy="2148481"/>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6" y="3603824"/>
            <a:ext cx="3822698" cy="2150267"/>
          </a:xfrm>
        </p:spPr>
      </p:pic>
    </p:spTree>
    <p:extLst>
      <p:ext uri="{BB962C8B-B14F-4D97-AF65-F5344CB8AC3E}">
        <p14:creationId xmlns:p14="http://schemas.microsoft.com/office/powerpoint/2010/main" val="321793261"/>
      </p:ext>
    </p:extLst>
  </p:cSld>
  <p:clrMapOvr>
    <a:masterClrMapping/>
  </p:clrMapOvr>
  <mc:AlternateContent xmlns:mc="http://schemas.openxmlformats.org/markup-compatibility/2006" xmlns:p14="http://schemas.microsoft.com/office/powerpoint/2010/main">
    <mc:Choice Requires="p14">
      <p:transition spd="slow" p14:dur="1300" advTm="2000">
        <p14:pan dir="u"/>
      </p:transition>
    </mc:Choice>
    <mc:Fallback xmlns="">
      <p:transition spd="slow" advTm="2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Asset Program- Positive Action</a:t>
            </a:r>
            <a:endParaRPr lang="en-US" dirty="0"/>
          </a:p>
        </p:txBody>
      </p:sp>
      <p:sp>
        <p:nvSpPr>
          <p:cNvPr id="3" name="Text Placeholder 2"/>
          <p:cNvSpPr>
            <a:spLocks noGrp="1"/>
          </p:cNvSpPr>
          <p:nvPr>
            <p:ph type="body" idx="1"/>
          </p:nvPr>
        </p:nvSpPr>
        <p:spPr>
          <a:xfrm>
            <a:off x="914400" y="2286000"/>
            <a:ext cx="7552944" cy="792162"/>
          </a:xfrm>
        </p:spPr>
        <p:txBody>
          <a:bodyPr>
            <a:normAutofit/>
          </a:bodyPr>
          <a:lstStyle/>
          <a:p>
            <a:r>
              <a:rPr lang="en-US" b="1" dirty="0" smtClean="0">
                <a:solidFill>
                  <a:srgbClr val="00B050"/>
                </a:solidFill>
              </a:rPr>
              <a:t>Positive</a:t>
            </a:r>
            <a:r>
              <a:rPr lang="en-US" b="1" dirty="0" smtClean="0"/>
              <a:t> </a:t>
            </a:r>
            <a:r>
              <a:rPr lang="en-US" dirty="0" smtClean="0"/>
              <a:t>Acts Creates Positive Feelings</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760230" y="3538503"/>
            <a:ext cx="3508736" cy="2590802"/>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3429000"/>
            <a:ext cx="4024134" cy="2590800"/>
          </a:xfrm>
        </p:spPr>
      </p:pic>
    </p:spTree>
    <p:extLst>
      <p:ext uri="{BB962C8B-B14F-4D97-AF65-F5344CB8AC3E}">
        <p14:creationId xmlns:p14="http://schemas.microsoft.com/office/powerpoint/2010/main" val="1890279365"/>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52728"/>
          </a:xfrm>
        </p:spPr>
        <p:txBody>
          <a:bodyPr>
            <a:normAutofit/>
          </a:bodyPr>
          <a:lstStyle/>
          <a:p>
            <a:r>
              <a:rPr lang="en-US" dirty="0" smtClean="0"/>
              <a:t>Berkeley Springs </a:t>
            </a:r>
            <a:r>
              <a:rPr lang="en-US" sz="6600" dirty="0" smtClean="0">
                <a:solidFill>
                  <a:schemeClr val="accent5">
                    <a:lumMod val="20000"/>
                    <a:lumOff val="80000"/>
                  </a:schemeClr>
                </a:solidFill>
                <a:latin typeface="Chiller" panose="04020404031007020602" pitchFamily="82" charset="0"/>
              </a:rPr>
              <a:t>ZOMBIE </a:t>
            </a:r>
            <a:r>
              <a:rPr lang="en-US" dirty="0" smtClean="0"/>
              <a:t>Walk</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95400" y="2667000"/>
            <a:ext cx="6450292" cy="3534894"/>
          </a:xfrm>
          <a:prstGeom prst="rect">
            <a:avLst/>
          </a:prstGeom>
          <a:ln>
            <a:noFill/>
          </a:ln>
          <a:effectLst>
            <a:softEdge rad="112500"/>
          </a:effectLst>
        </p:spPr>
      </p:pic>
    </p:spTree>
    <p:extLst>
      <p:ext uri="{BB962C8B-B14F-4D97-AF65-F5344CB8AC3E}">
        <p14:creationId xmlns:p14="http://schemas.microsoft.com/office/powerpoint/2010/main" val="3435313383"/>
      </p:ext>
    </p:extLst>
  </p:cSld>
  <p:clrMapOvr>
    <a:masterClrMapping/>
  </p:clrMapOvr>
  <mc:AlternateContent xmlns:mc="http://schemas.openxmlformats.org/markup-compatibility/2006" xmlns:p14="http://schemas.microsoft.com/office/powerpoint/2010/main">
    <mc:Choice Requires="p14">
      <p:transition spd="slow" p14:dur="2000" advTm="2000">
        <p14:ferris dir="r"/>
      </p:transition>
    </mc:Choice>
    <mc:Fallback xmlns="">
      <p:transition spd="slow" advTm="2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48144" y="3429000"/>
            <a:ext cx="7786255" cy="1752600"/>
          </a:xfrm>
        </p:spPr>
        <p:txBody>
          <a:bodyPr>
            <a:normAutofit fontScale="70000" lnSpcReduction="20000"/>
          </a:bodyPr>
          <a:lstStyle/>
          <a:p>
            <a:r>
              <a:rPr lang="en-US" sz="3600" b="1" dirty="0" smtClean="0">
                <a:latin typeface="Arial" panose="020B0604020202020204" pitchFamily="34" charset="0"/>
                <a:cs typeface="Arial" panose="020B0604020202020204" pitchFamily="34" charset="0"/>
              </a:rPr>
              <a:t>OUR VISION:</a:t>
            </a:r>
          </a:p>
          <a:p>
            <a:r>
              <a:rPr lang="en-US" sz="3600" b="1" dirty="0">
                <a:latin typeface="Arial" panose="020B0604020202020204" pitchFamily="34" charset="0"/>
                <a:cs typeface="Arial" panose="020B0604020202020204" pitchFamily="34" charset="0"/>
              </a:rPr>
              <a:t>Our vision is to engage, education and empower our community to ensure that all youth and families have the resources they need to thrive.</a:t>
            </a:r>
            <a:endParaRPr lang="en-US" sz="3600" b="1" dirty="0" smtClean="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1"/>
            <a:ext cx="7772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1784347"/>
      </p:ext>
    </p:extLst>
  </p:cSld>
  <p:clrMapOvr>
    <a:masterClrMapping/>
  </p:clrMapOvr>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Berkeley Springs </a:t>
            </a:r>
            <a:r>
              <a:rPr lang="en-US" sz="6600" dirty="0" smtClean="0">
                <a:solidFill>
                  <a:schemeClr val="accent5">
                    <a:lumMod val="20000"/>
                    <a:lumOff val="80000"/>
                  </a:schemeClr>
                </a:solidFill>
                <a:latin typeface="Chiller" panose="04020404031007020602" pitchFamily="82" charset="0"/>
              </a:rPr>
              <a:t>ZOMBIE </a:t>
            </a:r>
            <a:r>
              <a:rPr lang="en-US" dirty="0" smtClean="0"/>
              <a:t>Walk</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 y="3429000"/>
            <a:ext cx="3733800" cy="2800350"/>
          </a:xfrm>
          <a:prstGeom prst="rect">
            <a:avLst/>
          </a:prstGeom>
          <a:ln>
            <a:noFill/>
          </a:ln>
          <a:effectLst>
            <a:softEdge rad="112500"/>
          </a:effectLst>
        </p:spPr>
      </p:pic>
      <p:pic>
        <p:nvPicPr>
          <p:cNvPr id="6" name="Content Placeholder 5"/>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105400" y="3429000"/>
            <a:ext cx="3657600" cy="2743200"/>
          </a:xfrm>
          <a:prstGeom prst="rect">
            <a:avLst/>
          </a:prstGeom>
          <a:ln>
            <a:noFill/>
          </a:ln>
          <a:effectLst>
            <a:softEdge rad="112500"/>
          </a:effectLst>
        </p:spPr>
      </p:pic>
      <p:sp>
        <p:nvSpPr>
          <p:cNvPr id="8" name="TextBox 7"/>
          <p:cNvSpPr txBox="1"/>
          <p:nvPr/>
        </p:nvSpPr>
        <p:spPr>
          <a:xfrm>
            <a:off x="1066800" y="2667000"/>
            <a:ext cx="7391400" cy="523220"/>
          </a:xfrm>
          <a:prstGeom prst="rect">
            <a:avLst/>
          </a:prstGeom>
          <a:noFill/>
        </p:spPr>
        <p:txBody>
          <a:bodyPr wrap="square" rtlCol="0">
            <a:spAutoFit/>
          </a:bodyPr>
          <a:lstStyle/>
          <a:p>
            <a:r>
              <a:rPr lang="en-US" sz="2400" b="1" dirty="0" smtClean="0"/>
              <a:t>	</a:t>
            </a:r>
            <a:r>
              <a:rPr lang="en-US" sz="2800" b="1" dirty="0" smtClean="0">
                <a:solidFill>
                  <a:schemeClr val="tx2"/>
                </a:solidFill>
              </a:rPr>
              <a:t>Zombie Float in the Apple Butter Parade</a:t>
            </a:r>
            <a:endParaRPr lang="en-US" sz="2800" b="1" dirty="0">
              <a:solidFill>
                <a:schemeClr val="tx2"/>
              </a:solidFill>
            </a:endParaRPr>
          </a:p>
        </p:txBody>
      </p:sp>
    </p:spTree>
    <p:extLst>
      <p:ext uri="{BB962C8B-B14F-4D97-AF65-F5344CB8AC3E}">
        <p14:creationId xmlns:p14="http://schemas.microsoft.com/office/powerpoint/2010/main" val="1455801151"/>
      </p:ext>
    </p:extLst>
  </p:cSld>
  <p:clrMapOvr>
    <a:masterClrMapping/>
  </p:clrMapOvr>
  <mc:AlternateContent xmlns:mc="http://schemas.openxmlformats.org/markup-compatibility/2006" xmlns:p14="http://schemas.microsoft.com/office/powerpoint/2010/main">
    <mc:Choice Requires="p14">
      <p:transition spd="slow" p14:dur="1300" advTm="2000">
        <p14:pan dir="u"/>
      </p:transition>
    </mc:Choice>
    <mc:Fallback xmlns="">
      <p:transition spd="slow" advTm="2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Berkeley Springs </a:t>
            </a:r>
            <a:r>
              <a:rPr lang="en-US" sz="6600" dirty="0" smtClean="0">
                <a:solidFill>
                  <a:schemeClr val="accent5">
                    <a:lumMod val="20000"/>
                    <a:lumOff val="80000"/>
                  </a:schemeClr>
                </a:solidFill>
                <a:latin typeface="Chiller" panose="04020404031007020602" pitchFamily="82" charset="0"/>
              </a:rPr>
              <a:t>ZOMBIE </a:t>
            </a:r>
            <a:r>
              <a:rPr lang="en-US" dirty="0" smtClean="0"/>
              <a:t>Walk</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3116" y="3303100"/>
            <a:ext cx="4188883" cy="2783861"/>
          </a:xfrm>
          <a:prstGeom prst="rect">
            <a:avLst/>
          </a:prstGeom>
          <a:ln>
            <a:noFill/>
          </a:ln>
          <a:effectLst>
            <a:softEdge rad="112500"/>
          </a:effectLst>
        </p:spPr>
      </p:pic>
      <p:pic>
        <p:nvPicPr>
          <p:cNvPr id="6" name="Content Placeholder 5"/>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572000" y="3303101"/>
            <a:ext cx="4188883" cy="2783861"/>
          </a:xfrm>
          <a:prstGeom prst="rect">
            <a:avLst/>
          </a:prstGeom>
          <a:ln>
            <a:noFill/>
          </a:ln>
          <a:effectLst>
            <a:softEdge rad="112500"/>
          </a:effectLst>
        </p:spPr>
      </p:pic>
      <p:sp>
        <p:nvSpPr>
          <p:cNvPr id="4" name="Text Placeholder 3"/>
          <p:cNvSpPr>
            <a:spLocks noGrp="1"/>
          </p:cNvSpPr>
          <p:nvPr>
            <p:ph type="body" idx="1"/>
          </p:nvPr>
        </p:nvSpPr>
        <p:spPr>
          <a:xfrm>
            <a:off x="685800" y="2514600"/>
            <a:ext cx="7933944" cy="639762"/>
          </a:xfrm>
        </p:spPr>
        <p:txBody>
          <a:bodyPr>
            <a:normAutofit/>
          </a:bodyPr>
          <a:lstStyle/>
          <a:p>
            <a:r>
              <a:rPr lang="en-US" sz="2800" b="1" dirty="0" smtClean="0"/>
              <a:t>Our Awesome Volunteers!</a:t>
            </a:r>
            <a:endParaRPr lang="en-US" sz="2800" b="1" dirty="0"/>
          </a:p>
        </p:txBody>
      </p:sp>
    </p:spTree>
    <p:extLst>
      <p:ext uri="{BB962C8B-B14F-4D97-AF65-F5344CB8AC3E}">
        <p14:creationId xmlns:p14="http://schemas.microsoft.com/office/powerpoint/2010/main" val="919693321"/>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Berkeley Springs </a:t>
            </a:r>
            <a:r>
              <a:rPr lang="en-US" sz="6600" dirty="0" smtClean="0">
                <a:solidFill>
                  <a:schemeClr val="accent5">
                    <a:lumMod val="20000"/>
                    <a:lumOff val="80000"/>
                  </a:schemeClr>
                </a:solidFill>
                <a:latin typeface="Chiller" panose="04020404031007020602" pitchFamily="82" charset="0"/>
              </a:rPr>
              <a:t>ZOMBIE </a:t>
            </a:r>
            <a:r>
              <a:rPr lang="en-US" dirty="0" smtClean="0"/>
              <a:t>Walk</a:t>
            </a:r>
            <a:endParaRPr lang="en-US" dirty="0"/>
          </a:p>
        </p:txBody>
      </p:sp>
      <p:sp>
        <p:nvSpPr>
          <p:cNvPr id="3" name="Text Placeholder 2"/>
          <p:cNvSpPr>
            <a:spLocks noGrp="1"/>
          </p:cNvSpPr>
          <p:nvPr>
            <p:ph type="body" idx="1"/>
          </p:nvPr>
        </p:nvSpPr>
        <p:spPr>
          <a:xfrm>
            <a:off x="762000" y="2438400"/>
            <a:ext cx="7705344" cy="639762"/>
          </a:xfrm>
        </p:spPr>
        <p:txBody>
          <a:bodyPr>
            <a:normAutofit/>
          </a:bodyPr>
          <a:lstStyle/>
          <a:p>
            <a:r>
              <a:rPr lang="en-US" sz="2800" b="1" dirty="0" smtClean="0"/>
              <a:t>More Zombie Walk Helpers</a:t>
            </a:r>
            <a:endParaRPr lang="en-US" sz="2800" b="1"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 y="3124200"/>
            <a:ext cx="4188882" cy="3141662"/>
          </a:xfrm>
          <a:prstGeom prst="rect">
            <a:avLst/>
          </a:prstGeom>
          <a:ln>
            <a:noFill/>
          </a:ln>
          <a:effectLst>
            <a:softEdge rad="112500"/>
          </a:effectLst>
        </p:spPr>
      </p:pic>
      <p:pic>
        <p:nvPicPr>
          <p:cNvPr id="6" name="Content Placeholder 5"/>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334000" y="3124200"/>
            <a:ext cx="2510565" cy="3141663"/>
          </a:xfrm>
          <a:prstGeom prst="rect">
            <a:avLst/>
          </a:prstGeom>
          <a:ln>
            <a:noFill/>
          </a:ln>
          <a:effectLst>
            <a:softEdge rad="112500"/>
          </a:effectLst>
        </p:spPr>
      </p:pic>
    </p:spTree>
    <p:extLst>
      <p:ext uri="{BB962C8B-B14F-4D97-AF65-F5344CB8AC3E}">
        <p14:creationId xmlns:p14="http://schemas.microsoft.com/office/powerpoint/2010/main" val="1755425365"/>
      </p:ext>
    </p:extLst>
  </p:cSld>
  <p:clrMapOvr>
    <a:masterClrMapping/>
  </p:clrMapOvr>
  <p:transition spd="slow" advTm="2000">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Berkeley Springs </a:t>
            </a:r>
            <a:r>
              <a:rPr lang="en-US" sz="6600" dirty="0" smtClean="0">
                <a:solidFill>
                  <a:schemeClr val="accent5">
                    <a:lumMod val="20000"/>
                    <a:lumOff val="80000"/>
                  </a:schemeClr>
                </a:solidFill>
                <a:latin typeface="Chiller" panose="04020404031007020602" pitchFamily="82" charset="0"/>
              </a:rPr>
              <a:t>ZOMBIE </a:t>
            </a:r>
            <a:r>
              <a:rPr lang="en-US" dirty="0" smtClean="0"/>
              <a:t>Walk</a:t>
            </a:r>
            <a:endParaRPr lang="en-US" dirty="0"/>
          </a:p>
        </p:txBody>
      </p:sp>
      <p:sp>
        <p:nvSpPr>
          <p:cNvPr id="3" name="Text Placeholder 2"/>
          <p:cNvSpPr>
            <a:spLocks noGrp="1"/>
          </p:cNvSpPr>
          <p:nvPr>
            <p:ph type="body" idx="1"/>
          </p:nvPr>
        </p:nvSpPr>
        <p:spPr>
          <a:xfrm>
            <a:off x="762000" y="2438400"/>
            <a:ext cx="7705344" cy="639762"/>
          </a:xfrm>
        </p:spPr>
        <p:txBody>
          <a:bodyPr>
            <a:normAutofit/>
          </a:bodyPr>
          <a:lstStyle/>
          <a:p>
            <a:r>
              <a:rPr lang="en-US" sz="2800" b="1" dirty="0" smtClean="0"/>
              <a:t>More Zombie Walk Helpers</a:t>
            </a:r>
            <a:endParaRPr lang="en-US" sz="2800" b="1"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 y="3303100"/>
            <a:ext cx="4188882" cy="2783861"/>
          </a:xfrm>
          <a:prstGeom prst="rect">
            <a:avLst/>
          </a:prstGeom>
          <a:ln>
            <a:noFill/>
          </a:ln>
          <a:effectLst>
            <a:softEdge rad="112500"/>
          </a:effectLst>
        </p:spPr>
      </p:pic>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029200" y="3581400"/>
            <a:ext cx="3554409" cy="2362200"/>
          </a:xfrm>
          <a:prstGeom prst="rect">
            <a:avLst/>
          </a:prstGeom>
          <a:ln>
            <a:noFill/>
          </a:ln>
          <a:effectLst>
            <a:softEdge rad="112500"/>
          </a:effectLst>
        </p:spPr>
      </p:pic>
    </p:spTree>
    <p:extLst>
      <p:ext uri="{BB962C8B-B14F-4D97-AF65-F5344CB8AC3E}">
        <p14:creationId xmlns:p14="http://schemas.microsoft.com/office/powerpoint/2010/main" val="1129416847"/>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Berkeley Springs </a:t>
            </a:r>
            <a:r>
              <a:rPr lang="en-US" sz="6600" dirty="0" smtClean="0">
                <a:solidFill>
                  <a:schemeClr val="accent5">
                    <a:lumMod val="20000"/>
                    <a:lumOff val="80000"/>
                  </a:schemeClr>
                </a:solidFill>
                <a:latin typeface="Chiller" panose="04020404031007020602" pitchFamily="82" charset="0"/>
              </a:rPr>
              <a:t>ZOMBIE </a:t>
            </a:r>
            <a:r>
              <a:rPr lang="en-US" dirty="0" smtClean="0"/>
              <a:t>Walk</a:t>
            </a:r>
            <a:endParaRPr lang="en-US" dirty="0"/>
          </a:p>
        </p:txBody>
      </p:sp>
      <p:sp>
        <p:nvSpPr>
          <p:cNvPr id="3" name="Text Placeholder 2"/>
          <p:cNvSpPr>
            <a:spLocks noGrp="1"/>
          </p:cNvSpPr>
          <p:nvPr>
            <p:ph type="body" idx="1"/>
          </p:nvPr>
        </p:nvSpPr>
        <p:spPr>
          <a:xfrm>
            <a:off x="762000" y="2362200"/>
            <a:ext cx="7705344" cy="639762"/>
          </a:xfrm>
        </p:spPr>
        <p:txBody>
          <a:bodyPr>
            <a:normAutofit/>
          </a:bodyPr>
          <a:lstStyle/>
          <a:p>
            <a:r>
              <a:rPr lang="en-US" sz="2800" b="1" dirty="0" smtClean="0"/>
              <a:t>The Zombie Walk</a:t>
            </a:r>
            <a:endParaRPr lang="en-US" sz="2800" b="1"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9600" y="3293961"/>
            <a:ext cx="4188881" cy="2623238"/>
          </a:xfrm>
          <a:prstGeom prst="rect">
            <a:avLst/>
          </a:prstGeom>
          <a:ln>
            <a:noFill/>
          </a:ln>
          <a:effectLst>
            <a:softEdge rad="112500"/>
          </a:effectLst>
        </p:spPr>
      </p:pic>
      <p:pic>
        <p:nvPicPr>
          <p:cNvPr id="6" name="Content Placeholder 5"/>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897934" y="3124200"/>
            <a:ext cx="3818373" cy="2895600"/>
          </a:xfrm>
          <a:prstGeom prst="rect">
            <a:avLst/>
          </a:prstGeom>
          <a:ln>
            <a:noFill/>
          </a:ln>
          <a:effectLst>
            <a:softEdge rad="112500"/>
          </a:effectLst>
        </p:spPr>
      </p:pic>
    </p:spTree>
    <p:extLst>
      <p:ext uri="{BB962C8B-B14F-4D97-AF65-F5344CB8AC3E}">
        <p14:creationId xmlns:p14="http://schemas.microsoft.com/office/powerpoint/2010/main" val="2474616425"/>
      </p:ext>
    </p:extLst>
  </p:cSld>
  <p:clrMapOvr>
    <a:masterClrMapping/>
  </p:clrMapOvr>
  <p:transition spd="slow" advTm="2000">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Berkeley Springs </a:t>
            </a:r>
            <a:r>
              <a:rPr lang="en-US" sz="6600" dirty="0" smtClean="0">
                <a:solidFill>
                  <a:schemeClr val="accent5">
                    <a:lumMod val="20000"/>
                    <a:lumOff val="80000"/>
                  </a:schemeClr>
                </a:solidFill>
                <a:latin typeface="Chiller" panose="04020404031007020602" pitchFamily="82" charset="0"/>
              </a:rPr>
              <a:t>ZOMBIE </a:t>
            </a:r>
            <a:r>
              <a:rPr lang="en-US" dirty="0" smtClean="0"/>
              <a:t>Walk</a:t>
            </a:r>
            <a:endParaRPr lang="en-US" dirty="0"/>
          </a:p>
        </p:txBody>
      </p:sp>
      <p:sp>
        <p:nvSpPr>
          <p:cNvPr id="3" name="Text Placeholder 2"/>
          <p:cNvSpPr>
            <a:spLocks noGrp="1"/>
          </p:cNvSpPr>
          <p:nvPr>
            <p:ph type="body" idx="1"/>
          </p:nvPr>
        </p:nvSpPr>
        <p:spPr>
          <a:xfrm>
            <a:off x="762000" y="2362200"/>
            <a:ext cx="7705344" cy="639762"/>
          </a:xfrm>
        </p:spPr>
        <p:txBody>
          <a:bodyPr>
            <a:normAutofit/>
          </a:bodyPr>
          <a:lstStyle/>
          <a:p>
            <a:r>
              <a:rPr lang="en-US" sz="2800" b="1" dirty="0" smtClean="0"/>
              <a:t>The Zombie Walk</a:t>
            </a:r>
            <a:endParaRPr lang="en-US" sz="2800" b="1"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 y="3124200"/>
            <a:ext cx="4188881" cy="2962761"/>
          </a:xfrm>
          <a:prstGeom prst="rect">
            <a:avLst/>
          </a:prstGeom>
          <a:ln>
            <a:noFill/>
          </a:ln>
          <a:effectLst>
            <a:softEdge rad="112500"/>
          </a:effectLst>
        </p:spPr>
      </p:pic>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00600" y="3124200"/>
            <a:ext cx="4013041" cy="2895600"/>
          </a:xfrm>
          <a:prstGeom prst="rect">
            <a:avLst/>
          </a:prstGeom>
          <a:ln>
            <a:noFill/>
          </a:ln>
          <a:effectLst>
            <a:softEdge rad="112500"/>
          </a:effectLst>
        </p:spPr>
      </p:pic>
    </p:spTree>
    <p:extLst>
      <p:ext uri="{BB962C8B-B14F-4D97-AF65-F5344CB8AC3E}">
        <p14:creationId xmlns:p14="http://schemas.microsoft.com/office/powerpoint/2010/main" val="2341149454"/>
      </p:ext>
    </p:extLst>
  </p:cSld>
  <p:clrMapOvr>
    <a:masterClrMapping/>
  </p:clrMapOvr>
  <p:transition spd="slow" advTm="2000">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Berkeley Springs </a:t>
            </a:r>
            <a:r>
              <a:rPr lang="en-US" sz="6600" dirty="0" smtClean="0">
                <a:solidFill>
                  <a:schemeClr val="accent5">
                    <a:lumMod val="20000"/>
                    <a:lumOff val="80000"/>
                  </a:schemeClr>
                </a:solidFill>
                <a:latin typeface="Chiller" panose="04020404031007020602" pitchFamily="82" charset="0"/>
              </a:rPr>
              <a:t>ZOMBIE </a:t>
            </a:r>
            <a:r>
              <a:rPr lang="en-US" dirty="0" smtClean="0"/>
              <a:t>Walk</a:t>
            </a:r>
            <a:endParaRPr lang="en-US" dirty="0"/>
          </a:p>
        </p:txBody>
      </p:sp>
      <p:sp>
        <p:nvSpPr>
          <p:cNvPr id="3" name="Text Placeholder 2"/>
          <p:cNvSpPr>
            <a:spLocks noGrp="1"/>
          </p:cNvSpPr>
          <p:nvPr>
            <p:ph type="body" idx="1"/>
          </p:nvPr>
        </p:nvSpPr>
        <p:spPr>
          <a:xfrm>
            <a:off x="762000" y="2362200"/>
            <a:ext cx="7705344" cy="639762"/>
          </a:xfrm>
        </p:spPr>
        <p:txBody>
          <a:bodyPr>
            <a:normAutofit/>
          </a:bodyPr>
          <a:lstStyle/>
          <a:p>
            <a:r>
              <a:rPr lang="en-US" sz="2800" b="1" dirty="0" smtClean="0"/>
              <a:t>The Zombie After Party @ The Granary</a:t>
            </a:r>
            <a:endParaRPr lang="en-US" sz="2800" b="1"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1953" y="3200400"/>
            <a:ext cx="4013041" cy="2743200"/>
          </a:xfrm>
          <a:prstGeom prst="rect">
            <a:avLst/>
          </a:prstGeom>
          <a:ln>
            <a:noFill/>
          </a:ln>
          <a:effectLst>
            <a:softEdge rad="112500"/>
          </a:effectLst>
        </p:spPr>
      </p:pic>
      <p:pic>
        <p:nvPicPr>
          <p:cNvPr id="6" name="Content Placeholder 5"/>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572000" y="3200400"/>
            <a:ext cx="4165440" cy="2768282"/>
          </a:xfrm>
          <a:prstGeom prst="rect">
            <a:avLst/>
          </a:prstGeom>
          <a:ln>
            <a:noFill/>
          </a:ln>
          <a:effectLst>
            <a:softEdge rad="112500"/>
          </a:effectLst>
        </p:spPr>
      </p:pic>
    </p:spTree>
    <p:extLst>
      <p:ext uri="{BB962C8B-B14F-4D97-AF65-F5344CB8AC3E}">
        <p14:creationId xmlns:p14="http://schemas.microsoft.com/office/powerpoint/2010/main" val="1157643434"/>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Berkeley Springs </a:t>
            </a:r>
            <a:r>
              <a:rPr lang="en-US" sz="6600" dirty="0" smtClean="0">
                <a:solidFill>
                  <a:schemeClr val="accent5">
                    <a:lumMod val="20000"/>
                    <a:lumOff val="80000"/>
                  </a:schemeClr>
                </a:solidFill>
                <a:latin typeface="Chiller" panose="04020404031007020602" pitchFamily="82" charset="0"/>
              </a:rPr>
              <a:t>ZOMBIE </a:t>
            </a:r>
            <a:r>
              <a:rPr lang="en-US" dirty="0" smtClean="0"/>
              <a:t>Walk</a:t>
            </a:r>
            <a:endParaRPr lang="en-US" dirty="0"/>
          </a:p>
        </p:txBody>
      </p:sp>
      <p:sp>
        <p:nvSpPr>
          <p:cNvPr id="3" name="Text Placeholder 2"/>
          <p:cNvSpPr>
            <a:spLocks noGrp="1"/>
          </p:cNvSpPr>
          <p:nvPr>
            <p:ph type="body" idx="1"/>
          </p:nvPr>
        </p:nvSpPr>
        <p:spPr>
          <a:xfrm>
            <a:off x="762000" y="2286000"/>
            <a:ext cx="7705344" cy="639762"/>
          </a:xfrm>
        </p:spPr>
        <p:txBody>
          <a:bodyPr>
            <a:normAutofit/>
          </a:bodyPr>
          <a:lstStyle/>
          <a:p>
            <a:r>
              <a:rPr lang="en-US" sz="2800" b="1" dirty="0" smtClean="0"/>
              <a:t>The Zombie After Party @ The Granary</a:t>
            </a:r>
            <a:endParaRPr lang="en-US" sz="2800" b="1"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8200" y="2819400"/>
            <a:ext cx="3124200" cy="3469451"/>
          </a:xfrm>
          <a:prstGeom prst="rect">
            <a:avLst/>
          </a:prstGeom>
          <a:ln>
            <a:noFill/>
          </a:ln>
          <a:effectLst>
            <a:softEdge rad="112500"/>
          </a:effectLst>
        </p:spPr>
      </p:pic>
      <p:pic>
        <p:nvPicPr>
          <p:cNvPr id="6" name="Content Placeholder 5"/>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038600" y="3200399"/>
            <a:ext cx="4470241" cy="2970847"/>
          </a:xfrm>
          <a:prstGeom prst="rect">
            <a:avLst/>
          </a:prstGeom>
          <a:ln>
            <a:noFill/>
          </a:ln>
          <a:effectLst>
            <a:softEdge rad="112500"/>
          </a:effectLst>
        </p:spPr>
      </p:pic>
    </p:spTree>
    <p:extLst>
      <p:ext uri="{BB962C8B-B14F-4D97-AF65-F5344CB8AC3E}">
        <p14:creationId xmlns:p14="http://schemas.microsoft.com/office/powerpoint/2010/main" val="2527841689"/>
      </p:ext>
    </p:extLst>
  </p:cSld>
  <p:clrMapOvr>
    <a:masterClrMapping/>
  </p:clrMapOvr>
  <mc:AlternateContent xmlns:mc="http://schemas.openxmlformats.org/markup-compatibility/2006" xmlns:p14="http://schemas.microsoft.com/office/powerpoint/2010/main">
    <mc:Choice Requires="p14">
      <p:transition spd="slow" p14:dur="1400" advTm="2000">
        <p14:ripple/>
      </p:transition>
    </mc:Choice>
    <mc:Fallback xmlns="">
      <p:transition spd="slow" advTm="2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Berkeley Springs </a:t>
            </a:r>
            <a:r>
              <a:rPr lang="en-US" sz="6600" dirty="0" smtClean="0">
                <a:solidFill>
                  <a:schemeClr val="accent5">
                    <a:lumMod val="20000"/>
                    <a:lumOff val="80000"/>
                  </a:schemeClr>
                </a:solidFill>
                <a:latin typeface="Chiller" panose="04020404031007020602" pitchFamily="82" charset="0"/>
              </a:rPr>
              <a:t>ZOMBIE </a:t>
            </a:r>
            <a:r>
              <a:rPr lang="en-US" dirty="0" smtClean="0"/>
              <a:t>Walk</a:t>
            </a:r>
            <a:endParaRPr lang="en-US" dirty="0"/>
          </a:p>
        </p:txBody>
      </p:sp>
      <p:sp>
        <p:nvSpPr>
          <p:cNvPr id="3" name="Text Placeholder 2"/>
          <p:cNvSpPr>
            <a:spLocks noGrp="1"/>
          </p:cNvSpPr>
          <p:nvPr>
            <p:ph type="body" idx="1"/>
          </p:nvPr>
        </p:nvSpPr>
        <p:spPr>
          <a:xfrm>
            <a:off x="762000" y="2362200"/>
            <a:ext cx="7705344" cy="639762"/>
          </a:xfrm>
        </p:spPr>
        <p:txBody>
          <a:bodyPr>
            <a:normAutofit/>
          </a:bodyPr>
          <a:lstStyle/>
          <a:p>
            <a:r>
              <a:rPr lang="en-US" sz="2800" b="1" dirty="0" smtClean="0"/>
              <a:t>The Zombie After Party @ The Granary</a:t>
            </a:r>
            <a:endParaRPr lang="en-US" sz="2800" b="1"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89967" y="3124200"/>
            <a:ext cx="4185028" cy="3124200"/>
          </a:xfrm>
          <a:prstGeom prst="rect">
            <a:avLst/>
          </a:prstGeom>
          <a:ln>
            <a:noFill/>
          </a:ln>
          <a:effectLst>
            <a:softEdge rad="112500"/>
          </a:effectLst>
        </p:spPr>
      </p:pic>
      <p:pic>
        <p:nvPicPr>
          <p:cNvPr id="6" name="Content Placeholder 5"/>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48200" y="3048000"/>
            <a:ext cx="3890013" cy="3330824"/>
          </a:xfrm>
          <a:prstGeom prst="rect">
            <a:avLst/>
          </a:prstGeom>
          <a:ln>
            <a:noFill/>
          </a:ln>
          <a:effectLst>
            <a:softEdge rad="112500"/>
          </a:effectLst>
        </p:spPr>
      </p:pic>
    </p:spTree>
    <p:extLst>
      <p:ext uri="{BB962C8B-B14F-4D97-AF65-F5344CB8AC3E}">
        <p14:creationId xmlns:p14="http://schemas.microsoft.com/office/powerpoint/2010/main" val="2443627589"/>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Youth Leadership Academy</a:t>
            </a:r>
            <a:endParaRPr lang="en-US" dirty="0"/>
          </a:p>
        </p:txBody>
      </p:sp>
      <p:sp>
        <p:nvSpPr>
          <p:cNvPr id="3" name="Text Placeholder 2"/>
          <p:cNvSpPr>
            <a:spLocks noGrp="1"/>
          </p:cNvSpPr>
          <p:nvPr>
            <p:ph type="body" idx="1"/>
          </p:nvPr>
        </p:nvSpPr>
        <p:spPr>
          <a:xfrm>
            <a:off x="914400" y="2286000"/>
            <a:ext cx="7552944" cy="792162"/>
          </a:xfrm>
        </p:spPr>
        <p:txBody>
          <a:bodyPr>
            <a:normAutofit/>
          </a:bodyPr>
          <a:lstStyle/>
          <a:p>
            <a:r>
              <a:rPr lang="en-US" sz="2800" b="1" dirty="0" smtClean="0">
                <a:solidFill>
                  <a:srgbClr val="00B050"/>
                </a:solidFill>
              </a:rPr>
              <a:t>Cohort 3</a:t>
            </a:r>
            <a:r>
              <a:rPr lang="en-US" dirty="0" smtClean="0"/>
              <a:t>- Year 1 Students</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1" y="2895600"/>
            <a:ext cx="5900772" cy="3456061"/>
          </a:xfrm>
        </p:spPr>
      </p:pic>
    </p:spTree>
    <p:extLst>
      <p:ext uri="{BB962C8B-B14F-4D97-AF65-F5344CB8AC3E}">
        <p14:creationId xmlns:p14="http://schemas.microsoft.com/office/powerpoint/2010/main" val="1706851602"/>
      </p:ext>
    </p:extLst>
  </p:cSld>
  <p:clrMapOvr>
    <a:masterClrMapping/>
  </p:clrMapOvr>
  <mc:AlternateContent xmlns:mc="http://schemas.openxmlformats.org/markup-compatibility/2006" xmlns:p14="http://schemas.microsoft.com/office/powerpoint/2010/main">
    <mc:Choice Requires="p14">
      <p:transition spd="slow" p14:dur="1600" advTm="2000">
        <p14:prism isInverted="1"/>
      </p:transition>
    </mc:Choice>
    <mc:Fallback xmlns="">
      <p:transition spd="slow" advTm="2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48144" y="3429000"/>
            <a:ext cx="7786255" cy="1752600"/>
          </a:xfrm>
        </p:spPr>
        <p:txBody>
          <a:bodyPr>
            <a:normAutofit/>
          </a:bodyPr>
          <a:lstStyle/>
          <a:p>
            <a:r>
              <a:rPr lang="en-US" sz="3600" b="1" dirty="0" smtClean="0">
                <a:latin typeface="Arial" panose="020B0604020202020204" pitchFamily="34" charset="0"/>
                <a:cs typeface="Arial" panose="020B0604020202020204" pitchFamily="34" charset="0"/>
              </a:rPr>
              <a:t>2014-2015</a:t>
            </a:r>
          </a:p>
          <a:p>
            <a:r>
              <a:rPr lang="en-US" sz="3600" b="1" dirty="0" smtClean="0">
                <a:latin typeface="Arial" panose="020B0604020202020204" pitchFamily="34" charset="0"/>
                <a:cs typeface="Arial" panose="020B0604020202020204" pitchFamily="34" charset="0"/>
              </a:rPr>
              <a:t>Year in Review</a:t>
            </a:r>
            <a:endParaRPr lang="en-US" sz="3600"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1"/>
            <a:ext cx="7772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5304"/>
      </p:ext>
    </p:extLst>
  </p:cSld>
  <p:clrMapOvr>
    <a:masterClrMapping/>
  </p:clrMapOvr>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Youth Leadership Academy</a:t>
            </a:r>
            <a:endParaRPr lang="en-US" dirty="0"/>
          </a:p>
        </p:txBody>
      </p:sp>
      <p:sp>
        <p:nvSpPr>
          <p:cNvPr id="3" name="Text Placeholder 2"/>
          <p:cNvSpPr>
            <a:spLocks noGrp="1"/>
          </p:cNvSpPr>
          <p:nvPr>
            <p:ph type="body" idx="1"/>
          </p:nvPr>
        </p:nvSpPr>
        <p:spPr>
          <a:xfrm>
            <a:off x="990600" y="2590800"/>
            <a:ext cx="7327392" cy="639762"/>
          </a:xfrm>
        </p:spPr>
        <p:txBody>
          <a:bodyPr>
            <a:normAutofit/>
          </a:bodyPr>
          <a:lstStyle/>
          <a:p>
            <a:r>
              <a:rPr lang="en-US" sz="2800" b="1" dirty="0" smtClean="0">
                <a:solidFill>
                  <a:srgbClr val="00B050"/>
                </a:solidFill>
              </a:rPr>
              <a:t>Cohort 3</a:t>
            </a:r>
            <a:r>
              <a:rPr lang="en-US" dirty="0" smtClean="0"/>
              <a:t>- Year 1 Students</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58578" y="3480796"/>
            <a:ext cx="3458094" cy="2593571"/>
          </a:xfrm>
        </p:spPr>
      </p:pic>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3528151"/>
            <a:ext cx="3822700" cy="2498861"/>
          </a:xfrm>
        </p:spPr>
      </p:pic>
    </p:spTree>
    <p:extLst>
      <p:ext uri="{BB962C8B-B14F-4D97-AF65-F5344CB8AC3E}">
        <p14:creationId xmlns:p14="http://schemas.microsoft.com/office/powerpoint/2010/main" val="1267817125"/>
      </p:ext>
    </p:extLst>
  </p:cSld>
  <p:clrMapOvr>
    <a:masterClrMapping/>
  </p:clrMapOvr>
  <p:transition spd="slow" advTm="2000">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Youth Leadership Academy</a:t>
            </a:r>
            <a:endParaRPr lang="en-US" dirty="0"/>
          </a:p>
        </p:txBody>
      </p:sp>
      <p:sp>
        <p:nvSpPr>
          <p:cNvPr id="3" name="Text Placeholder 2"/>
          <p:cNvSpPr>
            <a:spLocks noGrp="1"/>
          </p:cNvSpPr>
          <p:nvPr>
            <p:ph type="body" idx="1"/>
          </p:nvPr>
        </p:nvSpPr>
        <p:spPr>
          <a:xfrm>
            <a:off x="990600" y="2590800"/>
            <a:ext cx="7327392" cy="639762"/>
          </a:xfrm>
        </p:spPr>
        <p:txBody>
          <a:bodyPr>
            <a:normAutofit/>
          </a:bodyPr>
          <a:lstStyle/>
          <a:p>
            <a:r>
              <a:rPr lang="en-US" sz="2800" b="1" dirty="0" smtClean="0">
                <a:solidFill>
                  <a:srgbClr val="00B050"/>
                </a:solidFill>
              </a:rPr>
              <a:t>Cohort 3</a:t>
            </a:r>
            <a:r>
              <a:rPr lang="en-US" dirty="0" smtClean="0"/>
              <a:t>- Year 1 Students</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066800" y="3276600"/>
            <a:ext cx="2743200" cy="3147315"/>
          </a:xfrm>
        </p:spPr>
      </p:pic>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3276600"/>
            <a:ext cx="4089400" cy="3067050"/>
          </a:xfrm>
        </p:spPr>
      </p:pic>
    </p:spTree>
    <p:extLst>
      <p:ext uri="{BB962C8B-B14F-4D97-AF65-F5344CB8AC3E}">
        <p14:creationId xmlns:p14="http://schemas.microsoft.com/office/powerpoint/2010/main" val="2400861800"/>
      </p:ext>
    </p:extLst>
  </p:cSld>
  <p:clrMapOvr>
    <a:masterClrMapping/>
  </p:clrMapOvr>
  <mc:AlternateContent xmlns:mc="http://schemas.openxmlformats.org/markup-compatibility/2006" xmlns:p14="http://schemas.microsoft.com/office/powerpoint/2010/main">
    <mc:Choice Requires="p14">
      <p:transition spd="slow" p14:dur="1300" advTm="2000">
        <p14:pan dir="u"/>
      </p:transition>
    </mc:Choice>
    <mc:Fallback xmlns="">
      <p:transition spd="slow" advTm="2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Youth Leadership Academy</a:t>
            </a:r>
            <a:endParaRPr lang="en-US" dirty="0"/>
          </a:p>
        </p:txBody>
      </p:sp>
      <p:sp>
        <p:nvSpPr>
          <p:cNvPr id="3" name="Text Placeholder 2"/>
          <p:cNvSpPr>
            <a:spLocks noGrp="1"/>
          </p:cNvSpPr>
          <p:nvPr>
            <p:ph type="body" idx="1"/>
          </p:nvPr>
        </p:nvSpPr>
        <p:spPr>
          <a:xfrm>
            <a:off x="990600" y="2590800"/>
            <a:ext cx="7327392" cy="639762"/>
          </a:xfrm>
        </p:spPr>
        <p:txBody>
          <a:bodyPr>
            <a:normAutofit/>
          </a:bodyPr>
          <a:lstStyle/>
          <a:p>
            <a:r>
              <a:rPr lang="en-US" sz="2800" b="1" dirty="0" smtClean="0">
                <a:solidFill>
                  <a:srgbClr val="00B050"/>
                </a:solidFill>
              </a:rPr>
              <a:t>Cohort 3</a:t>
            </a:r>
            <a:r>
              <a:rPr lang="en-US" dirty="0" smtClean="0"/>
              <a:t>- Year 1 Students</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3400" y="3352800"/>
            <a:ext cx="3638978" cy="3048000"/>
          </a:xfrm>
        </p:spPr>
      </p:pic>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3352800"/>
            <a:ext cx="4114263" cy="2895600"/>
          </a:xfrm>
        </p:spPr>
      </p:pic>
    </p:spTree>
    <p:extLst>
      <p:ext uri="{BB962C8B-B14F-4D97-AF65-F5344CB8AC3E}">
        <p14:creationId xmlns:p14="http://schemas.microsoft.com/office/powerpoint/2010/main" val="221706272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2971800"/>
            <a:ext cx="7062777" cy="3369130"/>
          </a:xfrm>
        </p:spPr>
      </p:pic>
      <p:sp>
        <p:nvSpPr>
          <p:cNvPr id="2" name="Title 1"/>
          <p:cNvSpPr>
            <a:spLocks noGrp="1"/>
          </p:cNvSpPr>
          <p:nvPr>
            <p:ph type="title"/>
          </p:nvPr>
        </p:nvSpPr>
        <p:spPr/>
        <p:txBody>
          <a:bodyPr>
            <a:normAutofit/>
          </a:bodyPr>
          <a:lstStyle/>
          <a:p>
            <a:r>
              <a:rPr lang="en-US" dirty="0" smtClean="0"/>
              <a:t>Youth Leadership Academy</a:t>
            </a:r>
            <a:endParaRPr lang="en-US" dirty="0"/>
          </a:p>
        </p:txBody>
      </p:sp>
      <p:sp>
        <p:nvSpPr>
          <p:cNvPr id="3" name="Text Placeholder 2"/>
          <p:cNvSpPr>
            <a:spLocks noGrp="1"/>
          </p:cNvSpPr>
          <p:nvPr>
            <p:ph type="body" idx="4294967295"/>
          </p:nvPr>
        </p:nvSpPr>
        <p:spPr>
          <a:xfrm>
            <a:off x="1816100" y="2362200"/>
            <a:ext cx="5803900" cy="639763"/>
          </a:xfrm>
        </p:spPr>
        <p:txBody>
          <a:bodyPr>
            <a:normAutofit/>
          </a:bodyPr>
          <a:lstStyle/>
          <a:p>
            <a:pPr marL="0" indent="0">
              <a:buNone/>
            </a:pPr>
            <a:r>
              <a:rPr lang="en-US" sz="2800" b="1" dirty="0" smtClean="0">
                <a:solidFill>
                  <a:srgbClr val="00B050"/>
                </a:solidFill>
              </a:rPr>
              <a:t>Cohort 2</a:t>
            </a:r>
            <a:r>
              <a:rPr lang="en-US" dirty="0" smtClean="0"/>
              <a:t>- Year 2 Program Graduates</a:t>
            </a:r>
            <a:endParaRPr lang="en-US" dirty="0"/>
          </a:p>
        </p:txBody>
      </p:sp>
    </p:spTree>
    <p:extLst>
      <p:ext uri="{BB962C8B-B14F-4D97-AF65-F5344CB8AC3E}">
        <p14:creationId xmlns:p14="http://schemas.microsoft.com/office/powerpoint/2010/main" val="3299045335"/>
      </p:ext>
    </p:extLst>
  </p:cSld>
  <p:clrMapOvr>
    <a:masterClrMapping/>
  </p:clrMapOvr>
  <mc:AlternateContent xmlns:mc="http://schemas.openxmlformats.org/markup-compatibility/2006" xmlns:p14="http://schemas.microsoft.com/office/powerpoint/2010/main">
    <mc:Choice Requires="p14">
      <p:transition spd="slow" p14:dur="1200" advTm="2000">
        <p14:flip dir="r"/>
      </p:transition>
    </mc:Choice>
    <mc:Fallback xmlns="">
      <p:transition spd="slow" advTm="2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Youth Leadership Academy</a:t>
            </a:r>
            <a:endParaRPr lang="en-US" dirty="0"/>
          </a:p>
        </p:txBody>
      </p:sp>
      <p:sp>
        <p:nvSpPr>
          <p:cNvPr id="3" name="Text Placeholder 2"/>
          <p:cNvSpPr>
            <a:spLocks noGrp="1"/>
          </p:cNvSpPr>
          <p:nvPr>
            <p:ph type="body" idx="1"/>
          </p:nvPr>
        </p:nvSpPr>
        <p:spPr>
          <a:xfrm>
            <a:off x="676656" y="2678114"/>
            <a:ext cx="7781544" cy="639762"/>
          </a:xfrm>
        </p:spPr>
        <p:txBody>
          <a:bodyPr>
            <a:normAutofit/>
          </a:bodyPr>
          <a:lstStyle/>
          <a:p>
            <a:pPr marL="0" indent="0">
              <a:buNone/>
            </a:pPr>
            <a:r>
              <a:rPr lang="en-US" sz="2800" b="1" dirty="0" smtClean="0">
                <a:solidFill>
                  <a:srgbClr val="00B050"/>
                </a:solidFill>
              </a:rPr>
              <a:t>Cohort 2</a:t>
            </a:r>
            <a:r>
              <a:rPr lang="en-US" dirty="0" smtClean="0"/>
              <a:t>- Year 2 Program Graduates</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58578" y="3629184"/>
            <a:ext cx="3458095" cy="2296794"/>
          </a:xfrm>
        </p:spPr>
      </p:pic>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62596" y="3581400"/>
            <a:ext cx="3595604" cy="2438400"/>
          </a:xfrm>
        </p:spPr>
      </p:pic>
    </p:spTree>
    <p:extLst>
      <p:ext uri="{BB962C8B-B14F-4D97-AF65-F5344CB8AC3E}">
        <p14:creationId xmlns:p14="http://schemas.microsoft.com/office/powerpoint/2010/main" val="2678564133"/>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Youth Leadership Academy</a:t>
            </a:r>
            <a:endParaRPr lang="en-US" dirty="0"/>
          </a:p>
        </p:txBody>
      </p:sp>
      <p:sp>
        <p:nvSpPr>
          <p:cNvPr id="3" name="Text Placeholder 2"/>
          <p:cNvSpPr>
            <a:spLocks noGrp="1"/>
          </p:cNvSpPr>
          <p:nvPr>
            <p:ph type="body" idx="1"/>
          </p:nvPr>
        </p:nvSpPr>
        <p:spPr>
          <a:xfrm>
            <a:off x="685800" y="2514600"/>
            <a:ext cx="7781544" cy="639762"/>
          </a:xfrm>
        </p:spPr>
        <p:txBody>
          <a:bodyPr>
            <a:normAutofit/>
          </a:bodyPr>
          <a:lstStyle/>
          <a:p>
            <a:pPr marL="0" indent="0">
              <a:buNone/>
            </a:pPr>
            <a:r>
              <a:rPr lang="en-US" sz="2800" b="1" dirty="0" smtClean="0">
                <a:solidFill>
                  <a:srgbClr val="00B050"/>
                </a:solidFill>
              </a:rPr>
              <a:t>Cohort 2</a:t>
            </a:r>
            <a:r>
              <a:rPr lang="en-US" dirty="0" smtClean="0"/>
              <a:t>- Year 2 Program Graduates</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56536" y="3352800"/>
            <a:ext cx="3639327" cy="2667000"/>
          </a:xfrm>
        </p:spPr>
      </p:pic>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62595" y="3581400"/>
            <a:ext cx="3864447" cy="2286000"/>
          </a:xfrm>
        </p:spPr>
      </p:pic>
    </p:spTree>
    <p:extLst>
      <p:ext uri="{BB962C8B-B14F-4D97-AF65-F5344CB8AC3E}">
        <p14:creationId xmlns:p14="http://schemas.microsoft.com/office/powerpoint/2010/main" val="66549537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Youth Leadership Academy</a:t>
            </a:r>
            <a:endParaRPr lang="en-US" dirty="0"/>
          </a:p>
        </p:txBody>
      </p:sp>
      <p:sp>
        <p:nvSpPr>
          <p:cNvPr id="3" name="Text Placeholder 2"/>
          <p:cNvSpPr>
            <a:spLocks noGrp="1"/>
          </p:cNvSpPr>
          <p:nvPr>
            <p:ph type="body" idx="1"/>
          </p:nvPr>
        </p:nvSpPr>
        <p:spPr>
          <a:xfrm>
            <a:off x="685800" y="2514600"/>
            <a:ext cx="7781544" cy="639762"/>
          </a:xfrm>
        </p:spPr>
        <p:txBody>
          <a:bodyPr>
            <a:normAutofit/>
          </a:bodyPr>
          <a:lstStyle/>
          <a:p>
            <a:pPr marL="0" indent="0">
              <a:buNone/>
            </a:pPr>
            <a:r>
              <a:rPr lang="en-US" sz="2800" b="1" dirty="0" smtClean="0">
                <a:solidFill>
                  <a:srgbClr val="00B050"/>
                </a:solidFill>
              </a:rPr>
              <a:t>Cohort 2</a:t>
            </a:r>
            <a:r>
              <a:rPr lang="en-US" dirty="0" smtClean="0"/>
              <a:t>- Year 2 Program Graduates</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56536" y="3477718"/>
            <a:ext cx="3639327" cy="2417164"/>
          </a:xfrm>
        </p:spPr>
      </p:pic>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983148" y="3391972"/>
            <a:ext cx="3322651" cy="2551628"/>
          </a:xfrm>
        </p:spPr>
      </p:pic>
    </p:spTree>
    <p:extLst>
      <p:ext uri="{BB962C8B-B14F-4D97-AF65-F5344CB8AC3E}">
        <p14:creationId xmlns:p14="http://schemas.microsoft.com/office/powerpoint/2010/main" val="2514819952"/>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Youth Leadership Academy</a:t>
            </a:r>
            <a:endParaRPr lang="en-US" dirty="0"/>
          </a:p>
        </p:txBody>
      </p:sp>
      <p:sp>
        <p:nvSpPr>
          <p:cNvPr id="3" name="Text Placeholder 2"/>
          <p:cNvSpPr>
            <a:spLocks noGrp="1"/>
          </p:cNvSpPr>
          <p:nvPr>
            <p:ph type="body" idx="1"/>
          </p:nvPr>
        </p:nvSpPr>
        <p:spPr>
          <a:xfrm>
            <a:off x="685800" y="2514600"/>
            <a:ext cx="7781544" cy="639762"/>
          </a:xfrm>
        </p:spPr>
        <p:txBody>
          <a:bodyPr>
            <a:normAutofit/>
          </a:bodyPr>
          <a:lstStyle/>
          <a:p>
            <a:pPr marL="0" indent="0">
              <a:buNone/>
            </a:pPr>
            <a:r>
              <a:rPr lang="en-US" sz="2800" b="1" dirty="0" smtClean="0">
                <a:solidFill>
                  <a:srgbClr val="00B050"/>
                </a:solidFill>
              </a:rPr>
              <a:t>Cohort 2</a:t>
            </a:r>
            <a:r>
              <a:rPr lang="en-US" dirty="0" smtClean="0"/>
              <a:t>- Year 2 Program Graduates</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447800" y="3200400"/>
            <a:ext cx="6324600" cy="3103059"/>
          </a:xfrm>
        </p:spPr>
      </p:pic>
    </p:spTree>
    <p:extLst>
      <p:ext uri="{BB962C8B-B14F-4D97-AF65-F5344CB8AC3E}">
        <p14:creationId xmlns:p14="http://schemas.microsoft.com/office/powerpoint/2010/main" val="260083797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Youth Leadership Academy</a:t>
            </a:r>
            <a:endParaRPr lang="en-US" dirty="0"/>
          </a:p>
        </p:txBody>
      </p:sp>
      <p:sp>
        <p:nvSpPr>
          <p:cNvPr id="3" name="Text Placeholder 2"/>
          <p:cNvSpPr>
            <a:spLocks noGrp="1"/>
          </p:cNvSpPr>
          <p:nvPr>
            <p:ph type="body" idx="1"/>
          </p:nvPr>
        </p:nvSpPr>
        <p:spPr>
          <a:xfrm>
            <a:off x="762000" y="2514600"/>
            <a:ext cx="7781544" cy="639762"/>
          </a:xfrm>
        </p:spPr>
        <p:txBody>
          <a:bodyPr>
            <a:normAutofit/>
          </a:bodyPr>
          <a:lstStyle/>
          <a:p>
            <a:pPr marL="0" indent="0">
              <a:buNone/>
            </a:pPr>
            <a:r>
              <a:rPr lang="en-US" sz="2800" b="1" dirty="0" smtClean="0">
                <a:solidFill>
                  <a:srgbClr val="00B050"/>
                </a:solidFill>
              </a:rPr>
              <a:t>Cohort 2</a:t>
            </a:r>
            <a:r>
              <a:rPr lang="en-US" dirty="0" smtClean="0"/>
              <a:t>- Year 2 Program Graduates</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35561" y="3581400"/>
            <a:ext cx="4326633" cy="2514599"/>
          </a:xfrm>
        </p:spPr>
      </p:pic>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491482" y="3276601"/>
            <a:ext cx="2723269" cy="3000334"/>
          </a:xfrm>
        </p:spPr>
      </p:pic>
    </p:spTree>
    <p:extLst>
      <p:ext uri="{BB962C8B-B14F-4D97-AF65-F5344CB8AC3E}">
        <p14:creationId xmlns:p14="http://schemas.microsoft.com/office/powerpoint/2010/main" val="2017329226"/>
      </p:ext>
    </p:extLst>
  </p:cSld>
  <p:clrMapOvr>
    <a:masterClrMapping/>
  </p:clrMapOvr>
  <p:transition spd="slow" advTm="2000">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0" y="2895600"/>
            <a:ext cx="5334000" cy="3393876"/>
          </a:xfrm>
        </p:spPr>
      </p:pic>
      <p:sp>
        <p:nvSpPr>
          <p:cNvPr id="2" name="Title 1"/>
          <p:cNvSpPr>
            <a:spLocks noGrp="1"/>
          </p:cNvSpPr>
          <p:nvPr>
            <p:ph type="title"/>
          </p:nvPr>
        </p:nvSpPr>
        <p:spPr/>
        <p:txBody>
          <a:bodyPr>
            <a:normAutofit/>
          </a:bodyPr>
          <a:lstStyle/>
          <a:p>
            <a:r>
              <a:rPr lang="en-US" dirty="0" smtClean="0"/>
              <a:t>Morgan County Teen Court</a:t>
            </a:r>
            <a:endParaRPr lang="en-US" dirty="0"/>
          </a:p>
        </p:txBody>
      </p:sp>
      <p:sp>
        <p:nvSpPr>
          <p:cNvPr id="3" name="Text Placeholder 2"/>
          <p:cNvSpPr>
            <a:spLocks noGrp="1"/>
          </p:cNvSpPr>
          <p:nvPr>
            <p:ph type="body" idx="4294967295"/>
          </p:nvPr>
        </p:nvSpPr>
        <p:spPr>
          <a:xfrm>
            <a:off x="990600" y="2057400"/>
            <a:ext cx="7315199" cy="639763"/>
          </a:xfrm>
        </p:spPr>
        <p:txBody>
          <a:bodyPr>
            <a:noAutofit/>
          </a:bodyPr>
          <a:lstStyle/>
          <a:p>
            <a:pPr marL="0" indent="0" algn="ctr">
              <a:buNone/>
            </a:pPr>
            <a:r>
              <a:rPr lang="en-US" sz="3600" b="1" dirty="0" smtClean="0">
                <a:solidFill>
                  <a:srgbClr val="002060"/>
                </a:solidFill>
              </a:rPr>
              <a:t>Holds its </a:t>
            </a:r>
            <a:r>
              <a:rPr lang="en-US" sz="5400" b="1" dirty="0" smtClean="0">
                <a:solidFill>
                  <a:schemeClr val="accent3"/>
                </a:solidFill>
              </a:rPr>
              <a:t>100</a:t>
            </a:r>
            <a:r>
              <a:rPr lang="en-US" sz="5400" b="1" baseline="30000" dirty="0" smtClean="0">
                <a:solidFill>
                  <a:schemeClr val="accent3"/>
                </a:solidFill>
              </a:rPr>
              <a:t>th</a:t>
            </a:r>
            <a:r>
              <a:rPr lang="en-US" sz="3600" b="1" dirty="0" smtClean="0">
                <a:solidFill>
                  <a:srgbClr val="002060"/>
                </a:solidFill>
              </a:rPr>
              <a:t> Hearing</a:t>
            </a:r>
            <a:endParaRPr lang="en-US" sz="3200" dirty="0">
              <a:solidFill>
                <a:srgbClr val="002060"/>
              </a:solidFill>
            </a:endParaRPr>
          </a:p>
        </p:txBody>
      </p:sp>
    </p:spTree>
    <p:extLst>
      <p:ext uri="{BB962C8B-B14F-4D97-AF65-F5344CB8AC3E}">
        <p14:creationId xmlns:p14="http://schemas.microsoft.com/office/powerpoint/2010/main" val="2134730700"/>
      </p:ext>
    </p:extLst>
  </p:cSld>
  <p:clrMapOvr>
    <a:masterClrMapping/>
  </p:clrMapOvr>
  <mc:AlternateContent xmlns:mc="http://schemas.openxmlformats.org/markup-compatibility/2006" xmlns:p14="http://schemas.microsoft.com/office/powerpoint/2010/main">
    <mc:Choice Requires="p14">
      <p:transition spd="slow" p14:dur="1500" advTm="2000">
        <p14:window dir="vert"/>
      </p:transition>
    </mc:Choice>
    <mc:Fallback xmlns="">
      <p:transition spd="slow" advTm="2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Candle light Vigil</a:t>
            </a:r>
            <a:endParaRPr lang="en-US" dirty="0"/>
          </a:p>
        </p:txBody>
      </p:sp>
      <p:pic>
        <p:nvPicPr>
          <p:cNvPr id="4" name="Content Placeholder 3"/>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114800" y="2590800"/>
            <a:ext cx="4612217" cy="3459162"/>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3239" y="2438400"/>
            <a:ext cx="2765822" cy="3687763"/>
          </a:xfrm>
        </p:spPr>
      </p:pic>
    </p:spTree>
    <p:extLst>
      <p:ext uri="{BB962C8B-B14F-4D97-AF65-F5344CB8AC3E}">
        <p14:creationId xmlns:p14="http://schemas.microsoft.com/office/powerpoint/2010/main" val="2667620347"/>
      </p:ext>
    </p:extLst>
  </p:cSld>
  <p:clrMapOvr>
    <a:masterClrMapping/>
  </p:clrMapOvr>
  <mc:AlternateContent xmlns:mc="http://schemas.openxmlformats.org/markup-compatibility/2006" xmlns:p14="http://schemas.microsoft.com/office/powerpoint/2010/main">
    <mc:Choice Requires="p14">
      <p:transition spd="slow" p14:dur="2000" advTm="2000">
        <p14:ferris dir="l"/>
      </p:transition>
    </mc:Choice>
    <mc:Fallback xmlns="">
      <p:transition spd="slow" advTm="2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Bully Prevention Training @ Club Day</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74108" y="3048000"/>
            <a:ext cx="4084109" cy="3063081"/>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8200" y="3048000"/>
            <a:ext cx="4002617" cy="3124200"/>
          </a:xfrm>
        </p:spPr>
      </p:pic>
    </p:spTree>
    <p:extLst>
      <p:ext uri="{BB962C8B-B14F-4D97-AF65-F5344CB8AC3E}">
        <p14:creationId xmlns:p14="http://schemas.microsoft.com/office/powerpoint/2010/main" val="3894395385"/>
      </p:ext>
    </p:extLst>
  </p:cSld>
  <p:clrMapOvr>
    <a:masterClrMapping/>
  </p:clrMapOvr>
  <mc:AlternateContent xmlns:mc="http://schemas.openxmlformats.org/markup-compatibility/2006" xmlns:p14="http://schemas.microsoft.com/office/powerpoint/2010/main">
    <mc:Choice Requires="p14">
      <p:transition spd="slow" p14:dur="2500" advTm="2000">
        <p:checker/>
      </p:transition>
    </mc:Choice>
    <mc:Fallback xmlns="">
      <p:transition spd="slow" advTm="2000">
        <p:checker/>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Working with Youth Training</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04800" y="1752600"/>
            <a:ext cx="3657600" cy="2453481"/>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2057400" y="3886200"/>
            <a:ext cx="3697817" cy="2773362"/>
          </a:xfr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321824"/>
            <a:ext cx="38227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2286000"/>
            <a:ext cx="3657600" cy="2743200"/>
          </a:xfrm>
          <a:prstGeom prst="rect">
            <a:avLst/>
          </a:prstGeom>
        </p:spPr>
      </p:pic>
    </p:spTree>
    <p:extLst>
      <p:ext uri="{BB962C8B-B14F-4D97-AF65-F5344CB8AC3E}">
        <p14:creationId xmlns:p14="http://schemas.microsoft.com/office/powerpoint/2010/main" val="3562026079"/>
      </p:ext>
    </p:extLst>
  </p:cSld>
  <p:clrMapOvr>
    <a:masterClrMapping/>
  </p:clrMapOvr>
  <mc:AlternateContent xmlns:mc="http://schemas.openxmlformats.org/markup-compatibility/2006" xmlns:p14="http://schemas.microsoft.com/office/powerpoint/2010/main">
    <mc:Choice Requires="p14">
      <p:transition spd="slow" p14:dur="2500" advTm="2000">
        <p:checker dir="vert"/>
      </p:transition>
    </mc:Choice>
    <mc:Fallback xmlns="">
      <p:transition spd="slow" advTm="2000">
        <p:checker dir="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MCP Breakfast Speakers</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7946" y="1752600"/>
            <a:ext cx="3271308" cy="2453481"/>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2057400" y="3886200"/>
            <a:ext cx="3697816" cy="2773362"/>
          </a:xfr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321824"/>
            <a:ext cx="38227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8257" y="2286000"/>
            <a:ext cx="3651885" cy="2743200"/>
          </a:xfrm>
          <a:prstGeom prst="rect">
            <a:avLst/>
          </a:prstGeom>
        </p:spPr>
      </p:pic>
    </p:spTree>
    <p:extLst>
      <p:ext uri="{BB962C8B-B14F-4D97-AF65-F5344CB8AC3E}">
        <p14:creationId xmlns:p14="http://schemas.microsoft.com/office/powerpoint/2010/main" val="2874041767"/>
      </p:ext>
    </p:extLst>
  </p:cSld>
  <p:clrMapOvr>
    <a:masterClrMapping/>
  </p:clrMapOvr>
  <mc:AlternateContent xmlns:mc="http://schemas.openxmlformats.org/markup-compatibility/2006" xmlns:p14="http://schemas.microsoft.com/office/powerpoint/2010/main">
    <mc:Choice Requires="p14">
      <p:transition spd="slow" p14:dur="2500" advTm="2000">
        <p:checker/>
      </p:transition>
    </mc:Choice>
    <mc:Fallback xmlns="">
      <p:transition spd="slow" advTm="2000">
        <p:checker/>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 the News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321824"/>
            <a:ext cx="38227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400" y="1905000"/>
            <a:ext cx="5257800" cy="4572901"/>
          </a:xfrm>
        </p:spPr>
      </p:pic>
    </p:spTree>
    <p:extLst>
      <p:ext uri="{BB962C8B-B14F-4D97-AF65-F5344CB8AC3E}">
        <p14:creationId xmlns:p14="http://schemas.microsoft.com/office/powerpoint/2010/main" val="2854433972"/>
      </p:ext>
    </p:extLst>
  </p:cSld>
  <p:clrMapOvr>
    <a:masterClrMapping/>
  </p:clrMapOvr>
  <mc:AlternateContent xmlns:mc="http://schemas.openxmlformats.org/markup-compatibility/2006" xmlns:p14="http://schemas.microsoft.com/office/powerpoint/2010/main">
    <mc:Choice Requires="p14">
      <p:transition spd="slow" p14:dur="4000" advTm="2000">
        <p14:vortex dir="r"/>
      </p:transition>
    </mc:Choice>
    <mc:Fallback xmlns="">
      <p:transition spd="slow" advTm="2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 the News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321824"/>
            <a:ext cx="38227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05000" y="1752600"/>
            <a:ext cx="5410200" cy="4953000"/>
          </a:xfrm>
        </p:spPr>
      </p:pic>
    </p:spTree>
    <p:extLst>
      <p:ext uri="{BB962C8B-B14F-4D97-AF65-F5344CB8AC3E}">
        <p14:creationId xmlns:p14="http://schemas.microsoft.com/office/powerpoint/2010/main" val="371683547"/>
      </p:ext>
    </p:extLst>
  </p:cSld>
  <p:clrMapOvr>
    <a:masterClrMapping/>
  </p:clrMapOvr>
  <mc:AlternateContent xmlns:mc="http://schemas.openxmlformats.org/markup-compatibility/2006" xmlns:p14="http://schemas.microsoft.com/office/powerpoint/2010/main">
    <mc:Choice Requires="p14">
      <p:transition spd="slow" p14:dur="1300" advTm="2000">
        <p14:pan dir="u"/>
      </p:transition>
    </mc:Choice>
    <mc:Fallback xmlns="">
      <p:transition spd="slow" advTm="2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 the News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321824"/>
            <a:ext cx="38227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09800" y="1752600"/>
            <a:ext cx="4876800" cy="4953000"/>
          </a:xfrm>
        </p:spPr>
      </p:pic>
    </p:spTree>
    <p:extLst>
      <p:ext uri="{BB962C8B-B14F-4D97-AF65-F5344CB8AC3E}">
        <p14:creationId xmlns:p14="http://schemas.microsoft.com/office/powerpoint/2010/main" val="2239777239"/>
      </p:ext>
    </p:extLst>
  </p:cSld>
  <p:clrMapOvr>
    <a:masterClrMapping/>
  </p:clrMapOvr>
  <mc:AlternateContent xmlns:mc="http://schemas.openxmlformats.org/markup-compatibility/2006" xmlns:p14="http://schemas.microsoft.com/office/powerpoint/2010/main">
    <mc:Choice Requires="p14">
      <p:transition spd="slow" p14:dur="1300" advTm="2000">
        <p14:pan dir="u"/>
      </p:transition>
    </mc:Choice>
    <mc:Fallback xmlns="">
      <p:transition spd="slow" advTm="2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2514600"/>
            <a:ext cx="7467600" cy="4070205"/>
          </a:xfrm>
        </p:spPr>
      </p:pic>
      <p:sp>
        <p:nvSpPr>
          <p:cNvPr id="2" name="Title 1"/>
          <p:cNvSpPr>
            <a:spLocks noGrp="1"/>
          </p:cNvSpPr>
          <p:nvPr>
            <p:ph type="title"/>
          </p:nvPr>
        </p:nvSpPr>
        <p:spPr>
          <a:xfrm>
            <a:off x="457200" y="338328"/>
            <a:ext cx="8229600" cy="1566672"/>
          </a:xfrm>
        </p:spPr>
        <p:txBody>
          <a:bodyPr>
            <a:normAutofit/>
          </a:bodyPr>
          <a:lstStyle/>
          <a:p>
            <a:r>
              <a:rPr lang="en-US" sz="4000" b="1" dirty="0" smtClean="0">
                <a:solidFill>
                  <a:schemeClr val="accent2">
                    <a:lumMod val="40000"/>
                    <a:lumOff val="60000"/>
                  </a:schemeClr>
                </a:solidFill>
                <a:latin typeface="Arial Black" panose="020B0A04020102020204" pitchFamily="34" charset="0"/>
              </a:rPr>
              <a:t>THANK YOU!</a:t>
            </a:r>
            <a:br>
              <a:rPr lang="en-US" sz="4000" b="1" dirty="0" smtClean="0">
                <a:solidFill>
                  <a:schemeClr val="accent2">
                    <a:lumMod val="40000"/>
                    <a:lumOff val="60000"/>
                  </a:schemeClr>
                </a:solidFill>
                <a:latin typeface="Arial Black" panose="020B0A04020102020204" pitchFamily="34" charset="0"/>
              </a:rPr>
            </a:br>
            <a:r>
              <a:rPr lang="en-US" sz="3600" b="1" dirty="0" smtClean="0">
                <a:latin typeface="Arial Narrow" panose="020B0606020202030204" pitchFamily="34" charset="0"/>
              </a:rPr>
              <a:t>For Being a Part of a Another Great Year!</a:t>
            </a:r>
            <a:endParaRPr lang="en-US" sz="3600" b="1" dirty="0">
              <a:latin typeface="Arial Narrow" panose="020B060602020203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55" y="4001942"/>
            <a:ext cx="38227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4097174"/>
      </p:ext>
    </p:extLst>
  </p:cSld>
  <p:clrMapOvr>
    <a:masterClrMapping/>
  </p:clrMapOvr>
  <mc:AlternateContent xmlns:mc="http://schemas.openxmlformats.org/markup-compatibility/2006" xmlns:p14="http://schemas.microsoft.com/office/powerpoint/2010/main">
    <mc:Choice Requires="p14">
      <p:transition spd="slow" advTm="2000">
        <p14:flash/>
      </p:transition>
    </mc:Choice>
    <mc:Fallback xmlns="">
      <p:transition spd="slow" advTm="2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2438400"/>
            <a:ext cx="6131331" cy="4070205"/>
          </a:xfrm>
        </p:spPr>
      </p:pic>
      <p:sp>
        <p:nvSpPr>
          <p:cNvPr id="2" name="Title 1"/>
          <p:cNvSpPr>
            <a:spLocks noGrp="1"/>
          </p:cNvSpPr>
          <p:nvPr>
            <p:ph type="title"/>
          </p:nvPr>
        </p:nvSpPr>
        <p:spPr>
          <a:xfrm>
            <a:off x="457200" y="338328"/>
            <a:ext cx="8229600" cy="1566672"/>
          </a:xfrm>
        </p:spPr>
        <p:txBody>
          <a:bodyPr>
            <a:normAutofit/>
          </a:bodyPr>
          <a:lstStyle/>
          <a:p>
            <a:r>
              <a:rPr lang="en-US" sz="3600" b="1" dirty="0" smtClean="0">
                <a:latin typeface="Arial Narrow" panose="020B0606020202030204" pitchFamily="34" charset="0"/>
              </a:rPr>
              <a:t>To Reach the Morgan County Partnership</a:t>
            </a:r>
            <a:endParaRPr lang="en-US" sz="3600" b="1" dirty="0">
              <a:latin typeface="Arial Narrow" panose="020B060602020203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55" y="4001942"/>
            <a:ext cx="38227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125430"/>
      </p:ext>
    </p:extLst>
  </p:cSld>
  <p:clrMapOvr>
    <a:masterClrMapping/>
  </p:clrMapOvr>
  <mc:AlternateContent xmlns:mc="http://schemas.openxmlformats.org/markup-compatibility/2006" xmlns:p14="http://schemas.microsoft.com/office/powerpoint/2010/main">
    <mc:Choice Requires="p14">
      <p:transition spd="slow" p14:dur="900" advTm="2000">
        <p14:warp dir="in"/>
      </p:transition>
    </mc:Choice>
    <mc:Fallback xmlns="">
      <p:transition spd="slow" advTm="2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2600" y="1981200"/>
            <a:ext cx="5657584" cy="4243188"/>
          </a:xfrm>
        </p:spPr>
      </p:pic>
      <p:sp>
        <p:nvSpPr>
          <p:cNvPr id="3" name="Title 2"/>
          <p:cNvSpPr>
            <a:spLocks noGrp="1"/>
          </p:cNvSpPr>
          <p:nvPr>
            <p:ph type="title"/>
          </p:nvPr>
        </p:nvSpPr>
        <p:spPr/>
        <p:txBody>
          <a:bodyPr/>
          <a:lstStyle/>
          <a:p>
            <a:r>
              <a:rPr lang="en-US" dirty="0" smtClean="0"/>
              <a:t>Yoda Quote of the Year</a:t>
            </a:r>
            <a:endParaRPr lang="en-US" dirty="0"/>
          </a:p>
        </p:txBody>
      </p:sp>
    </p:spTree>
    <p:extLst>
      <p:ext uri="{BB962C8B-B14F-4D97-AF65-F5344CB8AC3E}">
        <p14:creationId xmlns:p14="http://schemas.microsoft.com/office/powerpoint/2010/main" val="571312611"/>
      </p:ext>
    </p:extLst>
  </p:cSld>
  <p:clrMapOvr>
    <a:masterClrMapping/>
  </p:clrMapOvr>
  <mc:AlternateContent xmlns:mc="http://schemas.openxmlformats.org/markup-compatibility/2006" xmlns:p14="http://schemas.microsoft.com/office/powerpoint/2010/main">
    <mc:Choice Requires="p14">
      <p:transition spd="slow" p14:dur="900" advTm="2000">
        <p14:warp dir="in"/>
      </p:transition>
    </mc:Choice>
    <mc:Fallback xmlns="">
      <p:transition spd="slow" advTm="2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Candle light Vigil</a:t>
            </a:r>
            <a:endParaRPr lang="en-US" dirty="0"/>
          </a:p>
        </p:txBody>
      </p:sp>
      <p:pic>
        <p:nvPicPr>
          <p:cNvPr id="4" name="Content Placeholder 3"/>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744838" y="2209800"/>
            <a:ext cx="3179962" cy="3916363"/>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8938" y="2286000"/>
            <a:ext cx="3167261" cy="3840162"/>
          </a:xfrm>
        </p:spPr>
      </p:pic>
    </p:spTree>
    <p:extLst>
      <p:ext uri="{BB962C8B-B14F-4D97-AF65-F5344CB8AC3E}">
        <p14:creationId xmlns:p14="http://schemas.microsoft.com/office/powerpoint/2010/main" val="15125200"/>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2540774"/>
            <a:ext cx="5638800" cy="3744898"/>
          </a:xfrm>
        </p:spPr>
      </p:pic>
      <p:sp>
        <p:nvSpPr>
          <p:cNvPr id="2" name="Title 1"/>
          <p:cNvSpPr>
            <a:spLocks noGrp="1"/>
          </p:cNvSpPr>
          <p:nvPr>
            <p:ph type="title"/>
          </p:nvPr>
        </p:nvSpPr>
        <p:spPr/>
        <p:txBody>
          <a:bodyPr/>
          <a:lstStyle/>
          <a:p>
            <a:r>
              <a:rPr lang="en-US" dirty="0" smtClean="0"/>
              <a:t>Rx Take Back Day</a:t>
            </a:r>
            <a:endParaRPr lang="en-US" dirty="0"/>
          </a:p>
        </p:txBody>
      </p:sp>
    </p:spTree>
    <p:extLst>
      <p:ext uri="{BB962C8B-B14F-4D97-AF65-F5344CB8AC3E}">
        <p14:creationId xmlns:p14="http://schemas.microsoft.com/office/powerpoint/2010/main" val="2127224989"/>
      </p:ext>
    </p:extLst>
  </p:cSld>
  <p:clrMapOvr>
    <a:masterClrMapping/>
  </p:clrMapOvr>
  <mc:AlternateContent xmlns:mc="http://schemas.openxmlformats.org/markup-compatibility/2006" xmlns:p14="http://schemas.microsoft.com/office/powerpoint/2010/main">
    <mc:Choice Requires="p14">
      <p:transition spd="slow" p14:dur="4400" advTm="2000">
        <p14:honeycomb/>
      </p:transition>
    </mc:Choice>
    <mc:Fallback xmlns="">
      <p:transition spd="slow" advTm="2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Above the Influence Campaign</a:t>
            </a:r>
            <a:endParaRPr lang="en-US" dirty="0"/>
          </a:p>
        </p:txBody>
      </p:sp>
      <p:sp>
        <p:nvSpPr>
          <p:cNvPr id="6" name="Text Placeholder 5"/>
          <p:cNvSpPr>
            <a:spLocks noGrp="1"/>
          </p:cNvSpPr>
          <p:nvPr>
            <p:ph type="body" idx="1"/>
          </p:nvPr>
        </p:nvSpPr>
        <p:spPr/>
        <p:txBody>
          <a:bodyPr>
            <a:normAutofit fontScale="92500"/>
          </a:bodyPr>
          <a:lstStyle/>
          <a:p>
            <a:r>
              <a:rPr lang="en-US" dirty="0" smtClean="0"/>
              <a:t>BSHS- Writing Contest Winners</a:t>
            </a:r>
            <a:endParaRPr lang="en-US"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68544" y="3429000"/>
            <a:ext cx="2638162" cy="2697163"/>
          </a:xfrm>
        </p:spPr>
      </p:pic>
      <p:sp>
        <p:nvSpPr>
          <p:cNvPr id="8" name="Text Placeholder 7"/>
          <p:cNvSpPr>
            <a:spLocks noGrp="1"/>
          </p:cNvSpPr>
          <p:nvPr>
            <p:ph type="body" sz="quarter" idx="3"/>
          </p:nvPr>
        </p:nvSpPr>
        <p:spPr/>
        <p:txBody>
          <a:bodyPr>
            <a:normAutofit fontScale="92500"/>
          </a:bodyPr>
          <a:lstStyle/>
          <a:p>
            <a:r>
              <a:rPr lang="en-US" dirty="0" smtClean="0"/>
              <a:t>BSHS- Poster Contest Winners</a:t>
            </a:r>
            <a:endParaRPr lang="en-US" dirty="0"/>
          </a:p>
        </p:txBody>
      </p:sp>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58266" y="3429000"/>
            <a:ext cx="3596217" cy="2697163"/>
          </a:xfrm>
        </p:spPr>
      </p:pic>
    </p:spTree>
    <p:extLst>
      <p:ext uri="{BB962C8B-B14F-4D97-AF65-F5344CB8AC3E}">
        <p14:creationId xmlns:p14="http://schemas.microsoft.com/office/powerpoint/2010/main" val="1851136799"/>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Above the Influence Campaign</a:t>
            </a:r>
            <a:endParaRPr lang="en-US" dirty="0"/>
          </a:p>
        </p:txBody>
      </p:sp>
      <p:sp>
        <p:nvSpPr>
          <p:cNvPr id="6" name="Text Placeholder 5"/>
          <p:cNvSpPr>
            <a:spLocks noGrp="1"/>
          </p:cNvSpPr>
          <p:nvPr>
            <p:ph type="body" idx="1"/>
          </p:nvPr>
        </p:nvSpPr>
        <p:spPr>
          <a:xfrm>
            <a:off x="457200" y="2678114"/>
            <a:ext cx="4114800" cy="639762"/>
          </a:xfrm>
        </p:spPr>
        <p:txBody>
          <a:bodyPr>
            <a:normAutofit fontScale="92500"/>
          </a:bodyPr>
          <a:lstStyle/>
          <a:p>
            <a:r>
              <a:rPr lang="en-US" dirty="0" smtClean="0"/>
              <a:t>WSMS- Writing Contest Winners</a:t>
            </a:r>
            <a:endParaRPr lang="en-US"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24257" y="3352800"/>
            <a:ext cx="3195306" cy="2971800"/>
          </a:xfrm>
        </p:spPr>
      </p:pic>
      <p:sp>
        <p:nvSpPr>
          <p:cNvPr id="8" name="Text Placeholder 7"/>
          <p:cNvSpPr>
            <a:spLocks noGrp="1"/>
          </p:cNvSpPr>
          <p:nvPr>
            <p:ph type="body" sz="quarter" idx="3"/>
          </p:nvPr>
        </p:nvSpPr>
        <p:spPr/>
        <p:txBody>
          <a:bodyPr>
            <a:normAutofit fontScale="92500"/>
          </a:bodyPr>
          <a:lstStyle/>
          <a:p>
            <a:r>
              <a:rPr lang="en-US" dirty="0" smtClean="0"/>
              <a:t>BSHS- Poster Contest Winners</a:t>
            </a:r>
            <a:endParaRPr lang="en-US" dirty="0"/>
          </a:p>
        </p:txBody>
      </p:sp>
      <p:pic>
        <p:nvPicPr>
          <p:cNvPr id="4" name="Content Placeholder 3"/>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572000" y="3408362"/>
            <a:ext cx="3886200" cy="2857501"/>
          </a:xfrm>
        </p:spPr>
      </p:pic>
    </p:spTree>
    <p:extLst>
      <p:ext uri="{BB962C8B-B14F-4D97-AF65-F5344CB8AC3E}">
        <p14:creationId xmlns:p14="http://schemas.microsoft.com/office/powerpoint/2010/main" val="74069363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chemeClr val="accent5">
                    <a:lumMod val="20000"/>
                    <a:lumOff val="80000"/>
                  </a:schemeClr>
                </a:solidFill>
              </a:rPr>
              <a:t>What GOOD are you doing? </a:t>
            </a:r>
            <a:br>
              <a:rPr lang="en-US" sz="4900" b="1" dirty="0" smtClean="0">
                <a:solidFill>
                  <a:schemeClr val="accent5">
                    <a:lumMod val="20000"/>
                    <a:lumOff val="80000"/>
                  </a:schemeClr>
                </a:solidFill>
              </a:rPr>
            </a:br>
            <a:r>
              <a:rPr lang="en-US" sz="3600" dirty="0" smtClean="0"/>
              <a:t>A Positive Youth Media Campaign</a:t>
            </a:r>
            <a:endParaRPr lang="en-US" sz="36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31232" y="2514600"/>
            <a:ext cx="3364678" cy="3611563"/>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638800" y="2514600"/>
            <a:ext cx="2590800" cy="3733800"/>
          </a:xfrm>
        </p:spPr>
      </p:pic>
    </p:spTree>
    <p:extLst>
      <p:ext uri="{BB962C8B-B14F-4D97-AF65-F5344CB8AC3E}">
        <p14:creationId xmlns:p14="http://schemas.microsoft.com/office/powerpoint/2010/main" val="1864691838"/>
      </p:ext>
    </p:extLst>
  </p:cSld>
  <p:clrMapOvr>
    <a:masterClrMapping/>
  </p:clrMapOvr>
  <mc:AlternateContent xmlns:mc="http://schemas.openxmlformats.org/markup-compatibility/2006" xmlns:p14="http://schemas.microsoft.com/office/powerpoint/2010/main">
    <mc:Choice Requires="p14">
      <p:transition spd="slow" p14:dur="1200" advTm="2000">
        <p14:flip dir="r"/>
      </p:transition>
    </mc:Choice>
    <mc:Fallback xmlns="">
      <p:transition spd="slow" advTm="2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Custom 2">
      <a:dk1>
        <a:srgbClr val="002060"/>
      </a:dk1>
      <a:lt1>
        <a:sysClr val="window" lastClr="FFFFFF"/>
      </a:lt1>
      <a:dk2>
        <a:srgbClr val="4E5B6F"/>
      </a:dk2>
      <a:lt2>
        <a:srgbClr val="D6ECFF"/>
      </a:lt2>
      <a:accent1>
        <a:srgbClr val="002060"/>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1975</TotalTime>
  <Words>397</Words>
  <Application>Microsoft Office PowerPoint</Application>
  <PresentationFormat>On-screen Show (4:3)</PresentationFormat>
  <Paragraphs>80</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Waveform</vt:lpstr>
      <vt:lpstr>PowerPoint Presentation</vt:lpstr>
      <vt:lpstr>PowerPoint Presentation</vt:lpstr>
      <vt:lpstr>PowerPoint Presentation</vt:lpstr>
      <vt:lpstr>Community Candle light Vigil</vt:lpstr>
      <vt:lpstr>Community Candle light Vigil</vt:lpstr>
      <vt:lpstr>Rx Take Back Day</vt:lpstr>
      <vt:lpstr>Above the Influence Campaign</vt:lpstr>
      <vt:lpstr>Above the Influence Campaign</vt:lpstr>
      <vt:lpstr>What GOOD are you doing?  A Positive Youth Media Campaign</vt:lpstr>
      <vt:lpstr>What GOOD are you doing?  A Positive Youth Media Campaign</vt:lpstr>
      <vt:lpstr>What GOOD are you doing?  A Positive Youth Media Campaign</vt:lpstr>
      <vt:lpstr>What GOOD are you doing?  A Positive Youth Media Campaign</vt:lpstr>
      <vt:lpstr>What GOOD are you doing?  A Positive Youth Media Campaign</vt:lpstr>
      <vt:lpstr>What GOOD are you doing?  A Positive Youth Media Campaign</vt:lpstr>
      <vt:lpstr>New Asset Program- Positive Action</vt:lpstr>
      <vt:lpstr>New Asset Program- Positive Action</vt:lpstr>
      <vt:lpstr>New Asset Program- Positive Action</vt:lpstr>
      <vt:lpstr>New Asset Program- Positive Action</vt:lpstr>
      <vt:lpstr>Berkeley Springs ZOMBIE Walk</vt:lpstr>
      <vt:lpstr>Berkeley Springs ZOMBIE Walk</vt:lpstr>
      <vt:lpstr>Berkeley Springs ZOMBIE Walk</vt:lpstr>
      <vt:lpstr>Berkeley Springs ZOMBIE Walk</vt:lpstr>
      <vt:lpstr>Berkeley Springs ZOMBIE Walk</vt:lpstr>
      <vt:lpstr>Berkeley Springs ZOMBIE Walk</vt:lpstr>
      <vt:lpstr>Berkeley Springs ZOMBIE Walk</vt:lpstr>
      <vt:lpstr>Berkeley Springs ZOMBIE Walk</vt:lpstr>
      <vt:lpstr>Berkeley Springs ZOMBIE Walk</vt:lpstr>
      <vt:lpstr>Berkeley Springs ZOMBIE Walk</vt:lpstr>
      <vt:lpstr>Youth Leadership Academy</vt:lpstr>
      <vt:lpstr>Youth Leadership Academy</vt:lpstr>
      <vt:lpstr>Youth Leadership Academy</vt:lpstr>
      <vt:lpstr>Youth Leadership Academy</vt:lpstr>
      <vt:lpstr>Youth Leadership Academy</vt:lpstr>
      <vt:lpstr>Youth Leadership Academy</vt:lpstr>
      <vt:lpstr>Youth Leadership Academy</vt:lpstr>
      <vt:lpstr>Youth Leadership Academy</vt:lpstr>
      <vt:lpstr>Youth Leadership Academy</vt:lpstr>
      <vt:lpstr>Youth Leadership Academy</vt:lpstr>
      <vt:lpstr>Morgan County Teen Court</vt:lpstr>
      <vt:lpstr>Bully Prevention Training @ Club Day</vt:lpstr>
      <vt:lpstr>Working with Youth Training</vt:lpstr>
      <vt:lpstr>MCP Breakfast Speakers</vt:lpstr>
      <vt:lpstr>In the News</vt:lpstr>
      <vt:lpstr>In the News</vt:lpstr>
      <vt:lpstr>In the News</vt:lpstr>
      <vt:lpstr>THANK YOU! For Being a Part of a Another Great Year!</vt:lpstr>
      <vt:lpstr>To Reach the Morgan County Partnership</vt:lpstr>
      <vt:lpstr>Yoda Quote of the Year</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Hauser</dc:creator>
  <cp:lastModifiedBy>Megan Scott</cp:lastModifiedBy>
  <cp:revision>30</cp:revision>
  <dcterms:created xsi:type="dcterms:W3CDTF">2006-08-16T00:00:00Z</dcterms:created>
  <dcterms:modified xsi:type="dcterms:W3CDTF">2015-05-28T15:20:31Z</dcterms:modified>
</cp:coreProperties>
</file>